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4" r:id="rId1"/>
    <p:sldMasterId id="2147483695" r:id="rId2"/>
    <p:sldMasterId id="2147483696" r:id="rId3"/>
    <p:sldMasterId id="2147483697" r:id="rId4"/>
    <p:sldMasterId id="2147483698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41"/>
      <p:bold r:id="rId42"/>
      <p:italic r:id="rId43"/>
      <p:boldItalic r:id="rId44"/>
    </p:embeddedFont>
    <p:embeddedFont>
      <p:font typeface="Maven Pro" pitchFamily="2" charset="77"/>
      <p:regular r:id="rId45"/>
      <p:bold r:id="rId46"/>
    </p:embeddedFont>
    <p:embeddedFont>
      <p:font typeface="Maven Pro Black" pitchFamily="2" charset="77"/>
      <p:bold r:id="rId47"/>
    </p:embeddedFont>
    <p:embeddedFont>
      <p:font typeface="Maven Pro Medium" pitchFamily="2" charset="77"/>
      <p:regular r:id="rId48"/>
      <p:bold r:id="rId49"/>
    </p:embeddedFont>
    <p:embeddedFont>
      <p:font typeface="Roboto" pitchFamily="2" charset="0"/>
      <p:regular r:id="rId50"/>
      <p:bold r:id="rId51"/>
      <p:italic r:id="rId52"/>
      <p:boldItalic r:id="rId53"/>
    </p:embeddedFont>
    <p:embeddedFont>
      <p:font typeface="Roboto Mono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CA0C88-9431-414E-9C98-7EC1CE04B1EB}">
  <a:tblStyle styleId="{B5CA0C88-9431-414E-9C98-7EC1CE04B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6055b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g61e6055b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617a40ee07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g617a40ee07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17a40ee07_0_2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g617a40ee07_0_2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17a40ee07_0_3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g617a40ee07_0_3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618fdb00e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g618fdb00e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618fdb00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g618fdb00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618fdb00e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g618fdb00e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618fdb00e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g618fdb00e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618fdb00e0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g618fdb00e0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618fdb00e0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g618fdb00e0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17a40ee07_0_2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dk1"/>
                </a:solidFill>
              </a:rPr>
              <a:t>Let me briefly introduce myself. My name is Damian. It’s my first time at SER. I always wanted to join you I am very happy that I have a chance to give a talk to you today! I’m a cofounder of Appsilon Data Science. We are a boutique Data Science consulting company and we work with companies in different industries to build end-to-end data science solutions for them. We focus on data, models and interface. And we use R a lot in all three.</a:t>
            </a:r>
            <a:endParaRPr/>
          </a:p>
        </p:txBody>
      </p:sp>
      <p:sp>
        <p:nvSpPr>
          <p:cNvPr id="1880" name="Google Shape;1880;g617a40ee07_0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618fdb00e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g618fdb00e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618fdb00e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g618fdb00e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617a40ee07_0_2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g617a40ee07_0_2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617a40ee07_0_4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g617a40ee07_0_4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617a40ee07_0_4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g617a40ee07_0_4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617a40ee07_0_4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g617a40ee07_0_4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17a40ee07_0_5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17a40ee07_0_5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617a40ee07_0_5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downloads and imports </a:t>
            </a:r>
            <a:r>
              <a:rPr lang="pl-PL" sz="1400" b="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Semantic UI CSS</a:t>
            </a: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 classes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creates the abstraction enabling the user to </a:t>
            </a:r>
            <a:r>
              <a:rPr lang="pl-PL" sz="1400" b="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define Shiny (text) inputs</a:t>
            </a:r>
            <a:endParaRPr sz="1400" b="1">
              <a:solidFill>
                <a:schemeClr val="dk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contains ready to use </a:t>
            </a:r>
            <a:r>
              <a:rPr lang="pl-PL" sz="1400" b="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pre-defined</a:t>
            </a: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l-PL" sz="1400" b="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more complex elements</a:t>
            </a: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 as R functions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Char char="●"/>
            </a:pPr>
            <a:r>
              <a:rPr lang="pl-PL" sz="1400" b="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components demo </a:t>
            </a:r>
            <a:r>
              <a:rPr lang="pl-PL" sz="1400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demo.appsilondatascience.com/shiny-semantic-components/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50695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/>
          </a:p>
        </p:txBody>
      </p:sp>
      <p:sp>
        <p:nvSpPr>
          <p:cNvPr id="2099" name="Google Shape;2099;g617a40ee07_0_5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617a40ee07_0_5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695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/>
          </a:p>
        </p:txBody>
      </p:sp>
      <p:sp>
        <p:nvSpPr>
          <p:cNvPr id="2117" name="Google Shape;2117;g617a40ee07_0_5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617a40ee07_0_5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695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/>
          </a:p>
        </p:txBody>
      </p:sp>
      <p:sp>
        <p:nvSpPr>
          <p:cNvPr id="2131" name="Google Shape;2131;g617a40ee07_0_5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17a40ee07_0_2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dk1"/>
                </a:solidFill>
              </a:rPr>
              <a:t>Let me briefly introduce myself. My name is Damian. It’s my first time at SER. I always wanted to join you I am very happy that I have a chance to give a talk to you today! I’m a cofounder of Appsilon Data Science. We are a boutique Data Science consulting company and we work with companies in different industries to build end-to-end data science solutions for them. We focus on data, models and interface. And we use R a lot in all three.</a:t>
            </a:r>
            <a:endParaRPr/>
          </a:p>
        </p:txBody>
      </p:sp>
      <p:sp>
        <p:nvSpPr>
          <p:cNvPr id="1889" name="Google Shape;1889;g617a40ee07_0_2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617a40ee07_0_3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g617a40ee07_0_3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617a40ee07_0_5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695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/>
          </a:p>
        </p:txBody>
      </p:sp>
      <p:sp>
        <p:nvSpPr>
          <p:cNvPr id="2148" name="Google Shape;2148;g617a40ee07_0_5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616957f342_0_0:notes"/>
          <p:cNvSpPr txBox="1">
            <a:spLocks noGrp="1"/>
          </p:cNvSpPr>
          <p:nvPr>
            <p:ph type="body" idx="1"/>
          </p:nvPr>
        </p:nvSpPr>
        <p:spPr>
          <a:xfrm>
            <a:off x="685792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g616957f3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411" y="685787"/>
            <a:ext cx="457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617a40ee07_0_5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g617a40ee07_0_5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475d21d17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411" y="685787"/>
            <a:ext cx="457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475d21d174_0_288:notes"/>
          <p:cNvSpPr txBox="1">
            <a:spLocks noGrp="1"/>
          </p:cNvSpPr>
          <p:nvPr>
            <p:ph type="body" idx="1"/>
          </p:nvPr>
        </p:nvSpPr>
        <p:spPr>
          <a:xfrm>
            <a:off x="685792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617a40ee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g617a40ee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617a40ee07_0_2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g617a40ee07_0_2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617a40ee07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g617a40ee07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61e6055be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61e6055be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618fdb00e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g618fdb00e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617a40ee07_0_1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g617a40ee07_0_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4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84" name="Google Shape;84;p14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4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009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099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A">
  <p:cSld name="OBJECT_2">
    <p:bg>
      <p:bgPr>
        <a:solidFill>
          <a:srgbClr val="0099F9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5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21" name="Google Shape;121;p15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-210050" y="4071436"/>
            <a:ext cx="2321127" cy="1158755"/>
            <a:chOff x="0" y="6807601"/>
            <a:chExt cx="5834910" cy="2912909"/>
          </a:xfrm>
        </p:grpSpPr>
        <p:sp>
          <p:nvSpPr>
            <p:cNvPr id="149" name="Google Shape;149;p15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5"/>
          <p:cNvGrpSpPr/>
          <p:nvPr/>
        </p:nvGrpSpPr>
        <p:grpSpPr>
          <a:xfrm>
            <a:off x="6206132" y="3219466"/>
            <a:ext cx="3582803" cy="2316939"/>
            <a:chOff x="6702309" y="3656907"/>
            <a:chExt cx="10578103" cy="6063697"/>
          </a:xfrm>
        </p:grpSpPr>
        <p:sp>
          <p:nvSpPr>
            <p:cNvPr id="218" name="Google Shape;218;p15"/>
            <p:cNvSpPr/>
            <p:nvPr/>
          </p:nvSpPr>
          <p:spPr>
            <a:xfrm>
              <a:off x="15848431" y="5965811"/>
              <a:ext cx="1179830" cy="1089025"/>
            </a:xfrm>
            <a:custGeom>
              <a:avLst/>
              <a:gdLst/>
              <a:ahLst/>
              <a:cxnLst/>
              <a:rect l="l" t="t" r="r" b="b"/>
              <a:pathLst>
                <a:path w="1179830" h="1089025" extrusionOk="0">
                  <a:moveTo>
                    <a:pt x="853706" y="1088809"/>
                  </a:moveTo>
                  <a:lnTo>
                    <a:pt x="1179817" y="0"/>
                  </a:lnTo>
                  <a:lnTo>
                    <a:pt x="0" y="184823"/>
                  </a:lnTo>
                  <a:lnTo>
                    <a:pt x="853706" y="108880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6702138" y="7054620"/>
              <a:ext cx="424180" cy="281304"/>
            </a:xfrm>
            <a:custGeom>
              <a:avLst/>
              <a:gdLst/>
              <a:ahLst/>
              <a:cxnLst/>
              <a:rect l="l" t="t" r="r" b="b"/>
              <a:pathLst>
                <a:path w="424180" h="281304" extrusionOk="0">
                  <a:moveTo>
                    <a:pt x="0" y="0"/>
                  </a:moveTo>
                  <a:lnTo>
                    <a:pt x="423660" y="28086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6702138" y="5965811"/>
              <a:ext cx="424180" cy="1089025"/>
            </a:xfrm>
            <a:custGeom>
              <a:avLst/>
              <a:gdLst/>
              <a:ahLst/>
              <a:cxnLst/>
              <a:rect l="l" t="t" r="r" b="b"/>
              <a:pathLst>
                <a:path w="424180" h="1089025" extrusionOk="0">
                  <a:moveTo>
                    <a:pt x="423660" y="474160"/>
                  </a:moveTo>
                  <a:lnTo>
                    <a:pt x="326110" y="0"/>
                  </a:lnTo>
                  <a:lnTo>
                    <a:pt x="0" y="108880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1901587" y="8522968"/>
              <a:ext cx="1021079" cy="537845"/>
            </a:xfrm>
            <a:custGeom>
              <a:avLst/>
              <a:gdLst/>
              <a:ahLst/>
              <a:cxnLst/>
              <a:rect l="l" t="t" r="r" b="b"/>
              <a:pathLst>
                <a:path w="1021079" h="537845" extrusionOk="0">
                  <a:moveTo>
                    <a:pt x="0" y="154889"/>
                  </a:moveTo>
                  <a:lnTo>
                    <a:pt x="1020483" y="0"/>
                  </a:lnTo>
                  <a:lnTo>
                    <a:pt x="128904" y="537667"/>
                  </a:lnTo>
                  <a:lnTo>
                    <a:pt x="0" y="15488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3645881" y="4095317"/>
              <a:ext cx="1054734" cy="1063625"/>
            </a:xfrm>
            <a:custGeom>
              <a:avLst/>
              <a:gdLst/>
              <a:ahLst/>
              <a:cxnLst/>
              <a:rect l="l" t="t" r="r" b="b"/>
              <a:pathLst>
                <a:path w="1054734" h="1063625" extrusionOk="0">
                  <a:moveTo>
                    <a:pt x="1054138" y="662952"/>
                  </a:moveTo>
                  <a:lnTo>
                    <a:pt x="0" y="1063561"/>
                  </a:lnTo>
                  <a:lnTo>
                    <a:pt x="934491" y="0"/>
                  </a:lnTo>
                  <a:lnTo>
                    <a:pt x="1054138" y="66295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4146389" y="6388124"/>
              <a:ext cx="1297305" cy="666750"/>
            </a:xfrm>
            <a:custGeom>
              <a:avLst/>
              <a:gdLst/>
              <a:ahLst/>
              <a:cxnLst/>
              <a:rect l="l" t="t" r="r" b="b"/>
              <a:pathLst>
                <a:path w="1297305" h="666750" extrusionOk="0">
                  <a:moveTo>
                    <a:pt x="0" y="0"/>
                  </a:moveTo>
                  <a:lnTo>
                    <a:pt x="1296797" y="296938"/>
                  </a:lnTo>
                  <a:lnTo>
                    <a:pt x="219938" y="66649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1332818" y="8427147"/>
              <a:ext cx="697865" cy="633729"/>
            </a:xfrm>
            <a:custGeom>
              <a:avLst/>
              <a:gdLst/>
              <a:ahLst/>
              <a:cxnLst/>
              <a:rect l="l" t="t" r="r" b="b"/>
              <a:pathLst>
                <a:path w="697865" h="633729" extrusionOk="0">
                  <a:moveTo>
                    <a:pt x="0" y="0"/>
                  </a:moveTo>
                  <a:lnTo>
                    <a:pt x="697674" y="633488"/>
                  </a:lnTo>
                  <a:lnTo>
                    <a:pt x="568769" y="25071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7776043" y="8410218"/>
              <a:ext cx="1107440" cy="888365"/>
            </a:xfrm>
            <a:custGeom>
              <a:avLst/>
              <a:gdLst/>
              <a:ahLst/>
              <a:cxnLst/>
              <a:rect l="l" t="t" r="r" b="b"/>
              <a:pathLst>
                <a:path w="1107440" h="888365" extrusionOk="0">
                  <a:moveTo>
                    <a:pt x="238302" y="0"/>
                  </a:moveTo>
                  <a:lnTo>
                    <a:pt x="1107224" y="887895"/>
                  </a:lnTo>
                  <a:lnTo>
                    <a:pt x="0" y="643801"/>
                  </a:lnTo>
                  <a:lnTo>
                    <a:pt x="23830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3145338" y="6388124"/>
              <a:ext cx="1221105" cy="732790"/>
            </a:xfrm>
            <a:custGeom>
              <a:avLst/>
              <a:gdLst/>
              <a:ahLst/>
              <a:cxnLst/>
              <a:rect l="l" t="t" r="r" b="b"/>
              <a:pathLst>
                <a:path w="1221105" h="732790" extrusionOk="0">
                  <a:moveTo>
                    <a:pt x="0" y="732472"/>
                  </a:moveTo>
                  <a:lnTo>
                    <a:pt x="1220990" y="666496"/>
                  </a:lnTo>
                  <a:lnTo>
                    <a:pt x="1001052" y="0"/>
                  </a:lnTo>
                  <a:lnTo>
                    <a:pt x="0" y="73247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2394538" y="6328751"/>
              <a:ext cx="1751965" cy="791845"/>
            </a:xfrm>
            <a:custGeom>
              <a:avLst/>
              <a:gdLst/>
              <a:ahLst/>
              <a:cxnLst/>
              <a:rect l="l" t="t" r="r" b="b"/>
              <a:pathLst>
                <a:path w="1751965" h="791845" extrusionOk="0">
                  <a:moveTo>
                    <a:pt x="750798" y="791845"/>
                  </a:moveTo>
                  <a:lnTo>
                    <a:pt x="1751850" y="59372"/>
                  </a:lnTo>
                  <a:lnTo>
                    <a:pt x="0" y="0"/>
                  </a:lnTo>
                  <a:lnTo>
                    <a:pt x="750798" y="79184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2922070" y="7449069"/>
              <a:ext cx="723900" cy="1097279"/>
            </a:xfrm>
            <a:custGeom>
              <a:avLst/>
              <a:gdLst/>
              <a:ahLst/>
              <a:cxnLst/>
              <a:rect l="l" t="t" r="r" b="b"/>
              <a:pathLst>
                <a:path w="723900" h="1097279" extrusionOk="0">
                  <a:moveTo>
                    <a:pt x="3352" y="0"/>
                  </a:moveTo>
                  <a:lnTo>
                    <a:pt x="723811" y="1096822"/>
                  </a:lnTo>
                  <a:lnTo>
                    <a:pt x="0" y="1073899"/>
                  </a:lnTo>
                  <a:lnTo>
                    <a:pt x="335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2925423" y="7054620"/>
              <a:ext cx="1441450" cy="394970"/>
            </a:xfrm>
            <a:custGeom>
              <a:avLst/>
              <a:gdLst/>
              <a:ahLst/>
              <a:cxnLst/>
              <a:rect l="l" t="t" r="r" b="b"/>
              <a:pathLst>
                <a:path w="1441450" h="394970" extrusionOk="0">
                  <a:moveTo>
                    <a:pt x="0" y="394449"/>
                  </a:moveTo>
                  <a:lnTo>
                    <a:pt x="1440903" y="0"/>
                  </a:lnTo>
                  <a:lnTo>
                    <a:pt x="219913" y="65976"/>
                  </a:lnTo>
                  <a:lnTo>
                    <a:pt x="0" y="39444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6702309" y="9054019"/>
              <a:ext cx="2181225" cy="640079"/>
            </a:xfrm>
            <a:custGeom>
              <a:avLst/>
              <a:gdLst/>
              <a:ahLst/>
              <a:cxnLst/>
              <a:rect l="l" t="t" r="r" b="b"/>
              <a:pathLst>
                <a:path w="2181225" h="640079" extrusionOk="0">
                  <a:moveTo>
                    <a:pt x="0" y="640054"/>
                  </a:moveTo>
                  <a:lnTo>
                    <a:pt x="2180958" y="244094"/>
                  </a:lnTo>
                  <a:lnTo>
                    <a:pt x="1073734" y="0"/>
                  </a:lnTo>
                  <a:lnTo>
                    <a:pt x="0" y="64005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4411819" y="8321585"/>
              <a:ext cx="1130300" cy="1260475"/>
            </a:xfrm>
            <a:custGeom>
              <a:avLst/>
              <a:gdLst/>
              <a:ahLst/>
              <a:cxnLst/>
              <a:rect l="l" t="t" r="r" b="b"/>
              <a:pathLst>
                <a:path w="1130300" h="1260475" extrusionOk="0">
                  <a:moveTo>
                    <a:pt x="121323" y="0"/>
                  </a:moveTo>
                  <a:lnTo>
                    <a:pt x="1129995" y="1260309"/>
                  </a:lnTo>
                  <a:lnTo>
                    <a:pt x="0" y="1068920"/>
                  </a:lnTo>
                  <a:lnTo>
                    <a:pt x="121323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4533142" y="8004847"/>
              <a:ext cx="1009015" cy="1577340"/>
            </a:xfrm>
            <a:custGeom>
              <a:avLst/>
              <a:gdLst/>
              <a:ahLst/>
              <a:cxnLst/>
              <a:rect l="l" t="t" r="r" b="b"/>
              <a:pathLst>
                <a:path w="1009015" h="1577340" extrusionOk="0">
                  <a:moveTo>
                    <a:pt x="0" y="316738"/>
                  </a:moveTo>
                  <a:lnTo>
                    <a:pt x="1008672" y="1577047"/>
                  </a:lnTo>
                  <a:lnTo>
                    <a:pt x="523290" y="0"/>
                  </a:lnTo>
                  <a:lnTo>
                    <a:pt x="0" y="3167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3645881" y="8321585"/>
              <a:ext cx="887730" cy="1069340"/>
            </a:xfrm>
            <a:custGeom>
              <a:avLst/>
              <a:gdLst/>
              <a:ahLst/>
              <a:cxnLst/>
              <a:rect l="l" t="t" r="r" b="b"/>
              <a:pathLst>
                <a:path w="887730" h="1069340" extrusionOk="0">
                  <a:moveTo>
                    <a:pt x="887260" y="0"/>
                  </a:moveTo>
                  <a:lnTo>
                    <a:pt x="765937" y="1068920"/>
                  </a:lnTo>
                  <a:lnTo>
                    <a:pt x="0" y="224307"/>
                  </a:lnTo>
                  <a:lnTo>
                    <a:pt x="88726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4366327" y="7054620"/>
              <a:ext cx="690244" cy="1009650"/>
            </a:xfrm>
            <a:custGeom>
              <a:avLst/>
              <a:gdLst/>
              <a:ahLst/>
              <a:cxnLst/>
              <a:rect l="l" t="t" r="r" b="b"/>
              <a:pathLst>
                <a:path w="690244" h="1009650" extrusionOk="0">
                  <a:moveTo>
                    <a:pt x="303326" y="100954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303326" y="100954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4533142" y="8004847"/>
              <a:ext cx="523875" cy="316865"/>
            </a:xfrm>
            <a:custGeom>
              <a:avLst/>
              <a:gdLst/>
              <a:ahLst/>
              <a:cxnLst/>
              <a:rect l="l" t="t" r="r" b="b"/>
              <a:pathLst>
                <a:path w="523875" h="316865" extrusionOk="0">
                  <a:moveTo>
                    <a:pt x="136512" y="59321"/>
                  </a:moveTo>
                  <a:lnTo>
                    <a:pt x="523290" y="0"/>
                  </a:lnTo>
                  <a:lnTo>
                    <a:pt x="0" y="316738"/>
                  </a:lnTo>
                  <a:lnTo>
                    <a:pt x="136512" y="5932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2925423" y="7054620"/>
              <a:ext cx="1744344" cy="1009650"/>
            </a:xfrm>
            <a:custGeom>
              <a:avLst/>
              <a:gdLst/>
              <a:ahLst/>
              <a:cxnLst/>
              <a:rect l="l" t="t" r="r" b="b"/>
              <a:pathLst>
                <a:path w="1744344" h="1009650" extrusionOk="0">
                  <a:moveTo>
                    <a:pt x="1744230" y="1009548"/>
                  </a:moveTo>
                  <a:lnTo>
                    <a:pt x="1440903" y="0"/>
                  </a:lnTo>
                  <a:lnTo>
                    <a:pt x="0" y="394449"/>
                  </a:lnTo>
                  <a:lnTo>
                    <a:pt x="1744230" y="100954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2925423" y="7449069"/>
              <a:ext cx="1744344" cy="1097279"/>
            </a:xfrm>
            <a:custGeom>
              <a:avLst/>
              <a:gdLst/>
              <a:ahLst/>
              <a:cxnLst/>
              <a:rect l="l" t="t" r="r" b="b"/>
              <a:pathLst>
                <a:path w="1744344" h="1097279" extrusionOk="0">
                  <a:moveTo>
                    <a:pt x="1744230" y="615099"/>
                  </a:moveTo>
                  <a:lnTo>
                    <a:pt x="720458" y="1096822"/>
                  </a:lnTo>
                  <a:lnTo>
                    <a:pt x="0" y="0"/>
                  </a:lnTo>
                  <a:lnTo>
                    <a:pt x="1744230" y="61509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3645881" y="8064168"/>
              <a:ext cx="1024255" cy="481965"/>
            </a:xfrm>
            <a:custGeom>
              <a:avLst/>
              <a:gdLst/>
              <a:ahLst/>
              <a:cxnLst/>
              <a:rect l="l" t="t" r="r" b="b"/>
              <a:pathLst>
                <a:path w="1024255" h="481965" extrusionOk="0">
                  <a:moveTo>
                    <a:pt x="1023772" y="0"/>
                  </a:moveTo>
                  <a:lnTo>
                    <a:pt x="887260" y="257416"/>
                  </a:lnTo>
                  <a:lnTo>
                    <a:pt x="0" y="481723"/>
                  </a:lnTo>
                  <a:lnTo>
                    <a:pt x="102377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1294883" y="7757793"/>
              <a:ext cx="722629" cy="222884"/>
            </a:xfrm>
            <a:custGeom>
              <a:avLst/>
              <a:gdLst/>
              <a:ahLst/>
              <a:cxnLst/>
              <a:rect l="l" t="t" r="r" b="b"/>
              <a:pathLst>
                <a:path w="722629" h="222884" extrusionOk="0">
                  <a:moveTo>
                    <a:pt x="722198" y="222643"/>
                  </a:moveTo>
                  <a:lnTo>
                    <a:pt x="155994" y="0"/>
                  </a:lnTo>
                  <a:lnTo>
                    <a:pt x="0" y="108419"/>
                  </a:lnTo>
                  <a:lnTo>
                    <a:pt x="722198" y="22264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1294883" y="7866213"/>
              <a:ext cx="722629" cy="561340"/>
            </a:xfrm>
            <a:custGeom>
              <a:avLst/>
              <a:gdLst/>
              <a:ahLst/>
              <a:cxnLst/>
              <a:rect l="l" t="t" r="r" b="b"/>
              <a:pathLst>
                <a:path w="722629" h="561340" extrusionOk="0">
                  <a:moveTo>
                    <a:pt x="722198" y="114223"/>
                  </a:moveTo>
                  <a:lnTo>
                    <a:pt x="37934" y="560933"/>
                  </a:lnTo>
                  <a:lnTo>
                    <a:pt x="0" y="0"/>
                  </a:lnTo>
                  <a:lnTo>
                    <a:pt x="722198" y="11422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1332818" y="7980437"/>
              <a:ext cx="684529" cy="697865"/>
            </a:xfrm>
            <a:custGeom>
              <a:avLst/>
              <a:gdLst/>
              <a:ahLst/>
              <a:cxnLst/>
              <a:rect l="l" t="t" r="r" b="b"/>
              <a:pathLst>
                <a:path w="684529" h="697865" extrusionOk="0">
                  <a:moveTo>
                    <a:pt x="684263" y="0"/>
                  </a:moveTo>
                  <a:lnTo>
                    <a:pt x="568769" y="697420"/>
                  </a:lnTo>
                  <a:lnTo>
                    <a:pt x="0" y="446709"/>
                  </a:lnTo>
                  <a:lnTo>
                    <a:pt x="684263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1901587" y="7980437"/>
              <a:ext cx="1021079" cy="697865"/>
            </a:xfrm>
            <a:custGeom>
              <a:avLst/>
              <a:gdLst/>
              <a:ahLst/>
              <a:cxnLst/>
              <a:rect l="l" t="t" r="r" b="b"/>
              <a:pathLst>
                <a:path w="1021079" h="697865" extrusionOk="0">
                  <a:moveTo>
                    <a:pt x="115493" y="0"/>
                  </a:moveTo>
                  <a:lnTo>
                    <a:pt x="1020483" y="542531"/>
                  </a:lnTo>
                  <a:lnTo>
                    <a:pt x="0" y="697420"/>
                  </a:lnTo>
                  <a:lnTo>
                    <a:pt x="115493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2017081" y="7449069"/>
              <a:ext cx="908684" cy="1074420"/>
            </a:xfrm>
            <a:custGeom>
              <a:avLst/>
              <a:gdLst/>
              <a:ahLst/>
              <a:cxnLst/>
              <a:rect l="l" t="t" r="r" b="b"/>
              <a:pathLst>
                <a:path w="908684" h="1074420" extrusionOk="0">
                  <a:moveTo>
                    <a:pt x="0" y="531367"/>
                  </a:moveTo>
                  <a:lnTo>
                    <a:pt x="904989" y="1073899"/>
                  </a:lnTo>
                  <a:lnTo>
                    <a:pt x="908342" y="0"/>
                  </a:lnTo>
                  <a:lnTo>
                    <a:pt x="0" y="53136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1450877" y="7344904"/>
              <a:ext cx="566420" cy="635634"/>
            </a:xfrm>
            <a:custGeom>
              <a:avLst/>
              <a:gdLst/>
              <a:ahLst/>
              <a:cxnLst/>
              <a:rect l="l" t="t" r="r" b="b"/>
              <a:pathLst>
                <a:path w="566420" h="635634" extrusionOk="0">
                  <a:moveTo>
                    <a:pt x="314185" y="0"/>
                  </a:moveTo>
                  <a:lnTo>
                    <a:pt x="566204" y="635533"/>
                  </a:lnTo>
                  <a:lnTo>
                    <a:pt x="0" y="412889"/>
                  </a:lnTo>
                  <a:lnTo>
                    <a:pt x="314185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1765062" y="7344904"/>
              <a:ext cx="1160779" cy="635634"/>
            </a:xfrm>
            <a:custGeom>
              <a:avLst/>
              <a:gdLst/>
              <a:ahLst/>
              <a:cxnLst/>
              <a:rect l="l" t="t" r="r" b="b"/>
              <a:pathLst>
                <a:path w="1160779" h="635634" extrusionOk="0">
                  <a:moveTo>
                    <a:pt x="0" y="0"/>
                  </a:moveTo>
                  <a:lnTo>
                    <a:pt x="1160360" y="104165"/>
                  </a:lnTo>
                  <a:lnTo>
                    <a:pt x="252018" y="63553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4700020" y="4507558"/>
              <a:ext cx="667384" cy="1287145"/>
            </a:xfrm>
            <a:custGeom>
              <a:avLst/>
              <a:gdLst/>
              <a:ahLst/>
              <a:cxnLst/>
              <a:rect l="l" t="t" r="r" b="b"/>
              <a:pathLst>
                <a:path w="667384" h="1287145" extrusionOk="0">
                  <a:moveTo>
                    <a:pt x="667359" y="0"/>
                  </a:moveTo>
                  <a:lnTo>
                    <a:pt x="530834" y="1286700"/>
                  </a:lnTo>
                  <a:lnTo>
                    <a:pt x="0" y="250710"/>
                  </a:lnTo>
                  <a:lnTo>
                    <a:pt x="66735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5230855" y="4507558"/>
              <a:ext cx="617855" cy="1643379"/>
            </a:xfrm>
            <a:custGeom>
              <a:avLst/>
              <a:gdLst/>
              <a:ahLst/>
              <a:cxnLst/>
              <a:rect l="l" t="t" r="r" b="b"/>
              <a:pathLst>
                <a:path w="617855" h="1643379" extrusionOk="0">
                  <a:moveTo>
                    <a:pt x="136524" y="0"/>
                  </a:moveTo>
                  <a:lnTo>
                    <a:pt x="617575" y="1643075"/>
                  </a:lnTo>
                  <a:lnTo>
                    <a:pt x="0" y="1286700"/>
                  </a:lnTo>
                  <a:lnTo>
                    <a:pt x="13652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4580373" y="4095317"/>
              <a:ext cx="787400" cy="663575"/>
            </a:xfrm>
            <a:custGeom>
              <a:avLst/>
              <a:gdLst/>
              <a:ahLst/>
              <a:cxnLst/>
              <a:rect l="l" t="t" r="r" b="b"/>
              <a:pathLst>
                <a:path w="787400" h="663575" extrusionOk="0">
                  <a:moveTo>
                    <a:pt x="787006" y="412242"/>
                  </a:moveTo>
                  <a:lnTo>
                    <a:pt x="119646" y="662952"/>
                  </a:lnTo>
                  <a:lnTo>
                    <a:pt x="0" y="0"/>
                  </a:lnTo>
                  <a:lnTo>
                    <a:pt x="787006" y="41224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4580373" y="4049381"/>
              <a:ext cx="1325244" cy="458470"/>
            </a:xfrm>
            <a:custGeom>
              <a:avLst/>
              <a:gdLst/>
              <a:ahLst/>
              <a:cxnLst/>
              <a:rect l="l" t="t" r="r" b="b"/>
              <a:pathLst>
                <a:path w="1325244" h="458470" extrusionOk="0">
                  <a:moveTo>
                    <a:pt x="787006" y="458177"/>
                  </a:moveTo>
                  <a:lnTo>
                    <a:pt x="1325016" y="0"/>
                  </a:lnTo>
                  <a:lnTo>
                    <a:pt x="0" y="45935"/>
                  </a:lnTo>
                  <a:lnTo>
                    <a:pt x="787006" y="45817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5056431" y="8004847"/>
              <a:ext cx="1210309" cy="1623695"/>
            </a:xfrm>
            <a:custGeom>
              <a:avLst/>
              <a:gdLst/>
              <a:ahLst/>
              <a:cxnLst/>
              <a:rect l="l" t="t" r="r" b="b"/>
              <a:pathLst>
                <a:path w="1210309" h="1623695" extrusionOk="0">
                  <a:moveTo>
                    <a:pt x="1209941" y="1623237"/>
                  </a:moveTo>
                  <a:lnTo>
                    <a:pt x="485381" y="1577047"/>
                  </a:lnTo>
                  <a:lnTo>
                    <a:pt x="0" y="0"/>
                  </a:lnTo>
                  <a:lnTo>
                    <a:pt x="1209941" y="162323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14366327" y="7054620"/>
              <a:ext cx="1463675" cy="950595"/>
            </a:xfrm>
            <a:custGeom>
              <a:avLst/>
              <a:gdLst/>
              <a:ahLst/>
              <a:cxnLst/>
              <a:rect l="l" t="t" r="r" b="b"/>
              <a:pathLst>
                <a:path w="1463675" h="950595" extrusionOk="0">
                  <a:moveTo>
                    <a:pt x="1463675" y="19133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1463675" y="19133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4366327" y="6685062"/>
              <a:ext cx="1463675" cy="561340"/>
            </a:xfrm>
            <a:custGeom>
              <a:avLst/>
              <a:gdLst/>
              <a:ahLst/>
              <a:cxnLst/>
              <a:rect l="l" t="t" r="r" b="b"/>
              <a:pathLst>
                <a:path w="1463675" h="561340" extrusionOk="0">
                  <a:moveTo>
                    <a:pt x="1463675" y="560895"/>
                  </a:moveTo>
                  <a:lnTo>
                    <a:pt x="1076858" y="0"/>
                  </a:lnTo>
                  <a:lnTo>
                    <a:pt x="0" y="369557"/>
                  </a:lnTo>
                  <a:lnTo>
                    <a:pt x="1463675" y="56089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15056431" y="7245958"/>
              <a:ext cx="1223644" cy="759459"/>
            </a:xfrm>
            <a:custGeom>
              <a:avLst/>
              <a:gdLst/>
              <a:ahLst/>
              <a:cxnLst/>
              <a:rect l="l" t="t" r="r" b="b"/>
              <a:pathLst>
                <a:path w="1223644" h="759459" extrusionOk="0">
                  <a:moveTo>
                    <a:pt x="773569" y="0"/>
                  </a:moveTo>
                  <a:lnTo>
                    <a:pt x="1223162" y="323354"/>
                  </a:lnTo>
                  <a:lnTo>
                    <a:pt x="0" y="758888"/>
                  </a:lnTo>
                  <a:lnTo>
                    <a:pt x="77356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5443186" y="6150634"/>
              <a:ext cx="405765" cy="1095375"/>
            </a:xfrm>
            <a:custGeom>
              <a:avLst/>
              <a:gdLst/>
              <a:ahLst/>
              <a:cxnLst/>
              <a:rect l="l" t="t" r="r" b="b"/>
              <a:pathLst>
                <a:path w="405765" h="1095375" extrusionOk="0">
                  <a:moveTo>
                    <a:pt x="386816" y="1095324"/>
                  </a:moveTo>
                  <a:lnTo>
                    <a:pt x="405244" y="0"/>
                  </a:lnTo>
                  <a:lnTo>
                    <a:pt x="0" y="534428"/>
                  </a:lnTo>
                  <a:lnTo>
                    <a:pt x="386816" y="109532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4146389" y="6005447"/>
              <a:ext cx="1297305" cy="680084"/>
            </a:xfrm>
            <a:custGeom>
              <a:avLst/>
              <a:gdLst/>
              <a:ahLst/>
              <a:cxnLst/>
              <a:rect l="l" t="t" r="r" b="b"/>
              <a:pathLst>
                <a:path w="1297305" h="680084" extrusionOk="0">
                  <a:moveTo>
                    <a:pt x="849388" y="0"/>
                  </a:moveTo>
                  <a:lnTo>
                    <a:pt x="1296797" y="679615"/>
                  </a:lnTo>
                  <a:lnTo>
                    <a:pt x="0" y="382676"/>
                  </a:lnTo>
                  <a:lnTo>
                    <a:pt x="849388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4700020" y="4758269"/>
              <a:ext cx="530859" cy="1247775"/>
            </a:xfrm>
            <a:custGeom>
              <a:avLst/>
              <a:gdLst/>
              <a:ahLst/>
              <a:cxnLst/>
              <a:rect l="l" t="t" r="r" b="b"/>
              <a:pathLst>
                <a:path w="530859" h="1247775" extrusionOk="0">
                  <a:moveTo>
                    <a:pt x="295757" y="1247178"/>
                  </a:moveTo>
                  <a:lnTo>
                    <a:pt x="530834" y="1035989"/>
                  </a:lnTo>
                  <a:lnTo>
                    <a:pt x="0" y="0"/>
                  </a:lnTo>
                  <a:lnTo>
                    <a:pt x="295757" y="124717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4995777" y="5794259"/>
              <a:ext cx="852805" cy="356870"/>
            </a:xfrm>
            <a:custGeom>
              <a:avLst/>
              <a:gdLst/>
              <a:ahLst/>
              <a:cxnLst/>
              <a:rect l="l" t="t" r="r" b="b"/>
              <a:pathLst>
                <a:path w="852805" h="356870" extrusionOk="0">
                  <a:moveTo>
                    <a:pt x="0" y="211188"/>
                  </a:moveTo>
                  <a:lnTo>
                    <a:pt x="852652" y="356374"/>
                  </a:lnTo>
                  <a:lnTo>
                    <a:pt x="235076" y="0"/>
                  </a:lnTo>
                  <a:lnTo>
                    <a:pt x="0" y="21118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4995777" y="6005447"/>
              <a:ext cx="852805" cy="680084"/>
            </a:xfrm>
            <a:custGeom>
              <a:avLst/>
              <a:gdLst/>
              <a:ahLst/>
              <a:cxnLst/>
              <a:rect l="l" t="t" r="r" b="b"/>
              <a:pathLst>
                <a:path w="852805" h="680084" extrusionOk="0">
                  <a:moveTo>
                    <a:pt x="0" y="0"/>
                  </a:moveTo>
                  <a:lnTo>
                    <a:pt x="852652" y="145186"/>
                  </a:lnTo>
                  <a:lnTo>
                    <a:pt x="447408" y="67961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3645881" y="5158878"/>
              <a:ext cx="1350009" cy="1229360"/>
            </a:xfrm>
            <a:custGeom>
              <a:avLst/>
              <a:gdLst/>
              <a:ahLst/>
              <a:cxnLst/>
              <a:rect l="l" t="t" r="r" b="b"/>
              <a:pathLst>
                <a:path w="1350009" h="1229360" extrusionOk="0">
                  <a:moveTo>
                    <a:pt x="1349895" y="846569"/>
                  </a:moveTo>
                  <a:lnTo>
                    <a:pt x="500507" y="1229245"/>
                  </a:lnTo>
                  <a:lnTo>
                    <a:pt x="0" y="0"/>
                  </a:lnTo>
                  <a:lnTo>
                    <a:pt x="1349895" y="84656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645881" y="4758269"/>
              <a:ext cx="1350009" cy="1247775"/>
            </a:xfrm>
            <a:custGeom>
              <a:avLst/>
              <a:gdLst/>
              <a:ahLst/>
              <a:cxnLst/>
              <a:rect l="l" t="t" r="r" b="b"/>
              <a:pathLst>
                <a:path w="1350009" h="1247775" extrusionOk="0">
                  <a:moveTo>
                    <a:pt x="1349895" y="1247178"/>
                  </a:moveTo>
                  <a:lnTo>
                    <a:pt x="1054138" y="0"/>
                  </a:lnTo>
                  <a:lnTo>
                    <a:pt x="0" y="400608"/>
                  </a:lnTo>
                  <a:lnTo>
                    <a:pt x="1349895" y="124717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0603686" y="8427147"/>
              <a:ext cx="729615" cy="696595"/>
            </a:xfrm>
            <a:custGeom>
              <a:avLst/>
              <a:gdLst/>
              <a:ahLst/>
              <a:cxnLst/>
              <a:rect l="l" t="t" r="r" b="b"/>
              <a:pathLst>
                <a:path w="729615" h="696595" extrusionOk="0">
                  <a:moveTo>
                    <a:pt x="94221" y="696556"/>
                  </a:moveTo>
                  <a:lnTo>
                    <a:pt x="729132" y="0"/>
                  </a:lnTo>
                  <a:lnTo>
                    <a:pt x="0" y="508088"/>
                  </a:lnTo>
                  <a:lnTo>
                    <a:pt x="94221" y="69655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0697907" y="8427147"/>
              <a:ext cx="1332865" cy="696595"/>
            </a:xfrm>
            <a:custGeom>
              <a:avLst/>
              <a:gdLst/>
              <a:ahLst/>
              <a:cxnLst/>
              <a:rect l="l" t="t" r="r" b="b"/>
              <a:pathLst>
                <a:path w="1332865" h="696595" extrusionOk="0">
                  <a:moveTo>
                    <a:pt x="0" y="696556"/>
                  </a:moveTo>
                  <a:lnTo>
                    <a:pt x="1332585" y="633488"/>
                  </a:lnTo>
                  <a:lnTo>
                    <a:pt x="634911" y="0"/>
                  </a:lnTo>
                  <a:lnTo>
                    <a:pt x="0" y="69655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485546" y="4095317"/>
              <a:ext cx="2094865" cy="1217295"/>
            </a:xfrm>
            <a:custGeom>
              <a:avLst/>
              <a:gdLst/>
              <a:ahLst/>
              <a:cxnLst/>
              <a:rect l="l" t="t" r="r" b="b"/>
              <a:pathLst>
                <a:path w="2094865" h="1217295" extrusionOk="0">
                  <a:moveTo>
                    <a:pt x="0" y="1217269"/>
                  </a:moveTo>
                  <a:lnTo>
                    <a:pt x="1160335" y="1063561"/>
                  </a:lnTo>
                  <a:lnTo>
                    <a:pt x="2094826" y="0"/>
                  </a:lnTo>
                  <a:lnTo>
                    <a:pt x="0" y="121726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1681686" y="6526706"/>
              <a:ext cx="622300" cy="818515"/>
            </a:xfrm>
            <a:custGeom>
              <a:avLst/>
              <a:gdLst/>
              <a:ahLst/>
              <a:cxnLst/>
              <a:rect l="l" t="t" r="r" b="b"/>
              <a:pathLst>
                <a:path w="622300" h="818515" extrusionOk="0">
                  <a:moveTo>
                    <a:pt x="621842" y="191376"/>
                  </a:moveTo>
                  <a:lnTo>
                    <a:pt x="83375" y="818197"/>
                  </a:lnTo>
                  <a:lnTo>
                    <a:pt x="0" y="0"/>
                  </a:lnTo>
                  <a:lnTo>
                    <a:pt x="621842" y="19137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1681686" y="6328751"/>
              <a:ext cx="713104" cy="389890"/>
            </a:xfrm>
            <a:custGeom>
              <a:avLst/>
              <a:gdLst/>
              <a:ahLst/>
              <a:cxnLst/>
              <a:rect l="l" t="t" r="r" b="b"/>
              <a:pathLst>
                <a:path w="713104" h="389890" extrusionOk="0">
                  <a:moveTo>
                    <a:pt x="621842" y="389331"/>
                  </a:moveTo>
                  <a:lnTo>
                    <a:pt x="712850" y="0"/>
                  </a:lnTo>
                  <a:lnTo>
                    <a:pt x="0" y="197954"/>
                  </a:lnTo>
                  <a:lnTo>
                    <a:pt x="621842" y="38933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1765062" y="6718082"/>
              <a:ext cx="1160779" cy="731520"/>
            </a:xfrm>
            <a:custGeom>
              <a:avLst/>
              <a:gdLst/>
              <a:ahLst/>
              <a:cxnLst/>
              <a:rect l="l" t="t" r="r" b="b"/>
              <a:pathLst>
                <a:path w="1160779" h="731520" extrusionOk="0">
                  <a:moveTo>
                    <a:pt x="538467" y="0"/>
                  </a:moveTo>
                  <a:lnTo>
                    <a:pt x="1160360" y="730986"/>
                  </a:lnTo>
                  <a:lnTo>
                    <a:pt x="0" y="626821"/>
                  </a:lnTo>
                  <a:lnTo>
                    <a:pt x="53846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2303530" y="6328751"/>
              <a:ext cx="842009" cy="791845"/>
            </a:xfrm>
            <a:custGeom>
              <a:avLst/>
              <a:gdLst/>
              <a:ahLst/>
              <a:cxnLst/>
              <a:rect l="l" t="t" r="r" b="b"/>
              <a:pathLst>
                <a:path w="842009" h="791845" extrusionOk="0">
                  <a:moveTo>
                    <a:pt x="0" y="389331"/>
                  </a:moveTo>
                  <a:lnTo>
                    <a:pt x="841806" y="791845"/>
                  </a:lnTo>
                  <a:lnTo>
                    <a:pt x="91008" y="0"/>
                  </a:lnTo>
                  <a:lnTo>
                    <a:pt x="0" y="38933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2303530" y="6718082"/>
              <a:ext cx="842009" cy="731520"/>
            </a:xfrm>
            <a:custGeom>
              <a:avLst/>
              <a:gdLst/>
              <a:ahLst/>
              <a:cxnLst/>
              <a:rect l="l" t="t" r="r" b="b"/>
              <a:pathLst>
                <a:path w="842009" h="731520" extrusionOk="0">
                  <a:moveTo>
                    <a:pt x="0" y="0"/>
                  </a:moveTo>
                  <a:lnTo>
                    <a:pt x="841806" y="402513"/>
                  </a:lnTo>
                  <a:lnTo>
                    <a:pt x="621893" y="73098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8014346" y="8094521"/>
              <a:ext cx="1309370" cy="850265"/>
            </a:xfrm>
            <a:custGeom>
              <a:avLst/>
              <a:gdLst/>
              <a:ahLst/>
              <a:cxnLst/>
              <a:rect l="l" t="t" r="r" b="b"/>
              <a:pathLst>
                <a:path w="1309370" h="850265" extrusionOk="0">
                  <a:moveTo>
                    <a:pt x="1308773" y="850074"/>
                  </a:moveTo>
                  <a:lnTo>
                    <a:pt x="1088555" y="0"/>
                  </a:lnTo>
                  <a:lnTo>
                    <a:pt x="0" y="315696"/>
                  </a:lnTo>
                  <a:lnTo>
                    <a:pt x="1308773" y="85007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8014346" y="8410218"/>
              <a:ext cx="1309370" cy="888365"/>
            </a:xfrm>
            <a:custGeom>
              <a:avLst/>
              <a:gdLst/>
              <a:ahLst/>
              <a:cxnLst/>
              <a:rect l="l" t="t" r="r" b="b"/>
              <a:pathLst>
                <a:path w="1309370" h="888365" extrusionOk="0">
                  <a:moveTo>
                    <a:pt x="1308773" y="534377"/>
                  </a:moveTo>
                  <a:lnTo>
                    <a:pt x="868921" y="887895"/>
                  </a:lnTo>
                  <a:lnTo>
                    <a:pt x="0" y="0"/>
                  </a:lnTo>
                  <a:lnTo>
                    <a:pt x="1308773" y="53437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8883267" y="8944595"/>
              <a:ext cx="1814829" cy="353695"/>
            </a:xfrm>
            <a:custGeom>
              <a:avLst/>
              <a:gdLst/>
              <a:ahLst/>
              <a:cxnLst/>
              <a:rect l="l" t="t" r="r" b="b"/>
              <a:pathLst>
                <a:path w="1814829" h="353695" extrusionOk="0">
                  <a:moveTo>
                    <a:pt x="439851" y="0"/>
                  </a:moveTo>
                  <a:lnTo>
                    <a:pt x="1814639" y="179108"/>
                  </a:lnTo>
                  <a:lnTo>
                    <a:pt x="0" y="353517"/>
                  </a:lnTo>
                  <a:lnTo>
                    <a:pt x="43985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9323119" y="8935235"/>
              <a:ext cx="1374775" cy="188595"/>
            </a:xfrm>
            <a:custGeom>
              <a:avLst/>
              <a:gdLst/>
              <a:ahLst/>
              <a:cxnLst/>
              <a:rect l="l" t="t" r="r" b="b"/>
              <a:pathLst>
                <a:path w="1374775" h="188595" extrusionOk="0">
                  <a:moveTo>
                    <a:pt x="0" y="9359"/>
                  </a:moveTo>
                  <a:lnTo>
                    <a:pt x="1280566" y="0"/>
                  </a:lnTo>
                  <a:lnTo>
                    <a:pt x="1374787" y="188468"/>
                  </a:lnTo>
                  <a:lnTo>
                    <a:pt x="0" y="935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5056431" y="7773820"/>
              <a:ext cx="1283969" cy="1854834"/>
            </a:xfrm>
            <a:custGeom>
              <a:avLst/>
              <a:gdLst/>
              <a:ahLst/>
              <a:cxnLst/>
              <a:rect l="l" t="t" r="r" b="b"/>
              <a:pathLst>
                <a:path w="1283969" h="1854834" extrusionOk="0">
                  <a:moveTo>
                    <a:pt x="1283830" y="0"/>
                  </a:moveTo>
                  <a:lnTo>
                    <a:pt x="1209941" y="1854263"/>
                  </a:lnTo>
                  <a:lnTo>
                    <a:pt x="0" y="231025"/>
                  </a:lnTo>
                  <a:lnTo>
                    <a:pt x="128383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5056431" y="7569313"/>
              <a:ext cx="1283969" cy="435609"/>
            </a:xfrm>
            <a:custGeom>
              <a:avLst/>
              <a:gdLst/>
              <a:ahLst/>
              <a:cxnLst/>
              <a:rect l="l" t="t" r="r" b="b"/>
              <a:pathLst>
                <a:path w="1283969" h="435609" extrusionOk="0">
                  <a:moveTo>
                    <a:pt x="1283830" y="204508"/>
                  </a:moveTo>
                  <a:lnTo>
                    <a:pt x="1223162" y="0"/>
                  </a:lnTo>
                  <a:lnTo>
                    <a:pt x="0" y="435533"/>
                  </a:lnTo>
                  <a:lnTo>
                    <a:pt x="1283830" y="20450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0" y="0"/>
                  </a:moveTo>
                  <a:lnTo>
                    <a:pt x="728033" y="194617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6266373" y="7773820"/>
              <a:ext cx="236219" cy="1946275"/>
            </a:xfrm>
            <a:custGeom>
              <a:avLst/>
              <a:gdLst/>
              <a:ahLst/>
              <a:cxnLst/>
              <a:rect l="l" t="t" r="r" b="b"/>
              <a:pathLst>
                <a:path w="236219" h="1946275" extrusionOk="0">
                  <a:moveTo>
                    <a:pt x="236109" y="1946174"/>
                  </a:moveTo>
                  <a:lnTo>
                    <a:pt x="0" y="1854263"/>
                  </a:lnTo>
                  <a:lnTo>
                    <a:pt x="73888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6340263" y="7540331"/>
              <a:ext cx="786130" cy="233679"/>
            </a:xfrm>
            <a:custGeom>
              <a:avLst/>
              <a:gdLst/>
              <a:ahLst/>
              <a:cxnLst/>
              <a:rect l="l" t="t" r="r" b="b"/>
              <a:pathLst>
                <a:path w="786130" h="233679" extrusionOk="0">
                  <a:moveTo>
                    <a:pt x="0" y="233489"/>
                  </a:moveTo>
                  <a:lnTo>
                    <a:pt x="78553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728033" y="194617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1681686" y="5728333"/>
              <a:ext cx="948054" cy="798829"/>
            </a:xfrm>
            <a:custGeom>
              <a:avLst/>
              <a:gdLst/>
              <a:ahLst/>
              <a:cxnLst/>
              <a:rect l="l" t="t" r="r" b="b"/>
              <a:pathLst>
                <a:path w="948054" h="798829" extrusionOk="0">
                  <a:moveTo>
                    <a:pt x="947978" y="0"/>
                  </a:moveTo>
                  <a:lnTo>
                    <a:pt x="712850" y="600417"/>
                  </a:lnTo>
                  <a:lnTo>
                    <a:pt x="0" y="798372"/>
                  </a:lnTo>
                  <a:lnTo>
                    <a:pt x="947978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2394538" y="5728333"/>
              <a:ext cx="1751965" cy="660400"/>
            </a:xfrm>
            <a:custGeom>
              <a:avLst/>
              <a:gdLst/>
              <a:ahLst/>
              <a:cxnLst/>
              <a:rect l="l" t="t" r="r" b="b"/>
              <a:pathLst>
                <a:path w="1751965" h="660400" extrusionOk="0">
                  <a:moveTo>
                    <a:pt x="235127" y="0"/>
                  </a:moveTo>
                  <a:lnTo>
                    <a:pt x="1751850" y="659790"/>
                  </a:lnTo>
                  <a:lnTo>
                    <a:pt x="0" y="600417"/>
                  </a:lnTo>
                  <a:lnTo>
                    <a:pt x="23512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2485546" y="5158878"/>
              <a:ext cx="1160780" cy="569595"/>
            </a:xfrm>
            <a:custGeom>
              <a:avLst/>
              <a:gdLst/>
              <a:ahLst/>
              <a:cxnLst/>
              <a:rect l="l" t="t" r="r" b="b"/>
              <a:pathLst>
                <a:path w="1160780" h="569595" extrusionOk="0">
                  <a:moveTo>
                    <a:pt x="144119" y="569455"/>
                  </a:moveTo>
                  <a:lnTo>
                    <a:pt x="1160335" y="0"/>
                  </a:lnTo>
                  <a:lnTo>
                    <a:pt x="0" y="153708"/>
                  </a:lnTo>
                  <a:lnTo>
                    <a:pt x="144119" y="56945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2629666" y="5158878"/>
              <a:ext cx="1517015" cy="1229360"/>
            </a:xfrm>
            <a:custGeom>
              <a:avLst/>
              <a:gdLst/>
              <a:ahLst/>
              <a:cxnLst/>
              <a:rect l="l" t="t" r="r" b="b"/>
              <a:pathLst>
                <a:path w="1517015" h="1229360" extrusionOk="0">
                  <a:moveTo>
                    <a:pt x="0" y="569455"/>
                  </a:moveTo>
                  <a:lnTo>
                    <a:pt x="1516722" y="1229245"/>
                  </a:lnTo>
                  <a:lnTo>
                    <a:pt x="1016215" y="0"/>
                  </a:lnTo>
                  <a:lnTo>
                    <a:pt x="0" y="56945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0494236" y="5388342"/>
              <a:ext cx="421640" cy="1233170"/>
            </a:xfrm>
            <a:custGeom>
              <a:avLst/>
              <a:gdLst/>
              <a:ahLst/>
              <a:cxnLst/>
              <a:rect l="l" t="t" r="r" b="b"/>
              <a:pathLst>
                <a:path w="421640" h="1233170" extrusionOk="0">
                  <a:moveTo>
                    <a:pt x="319290" y="0"/>
                  </a:moveTo>
                  <a:lnTo>
                    <a:pt x="421500" y="887603"/>
                  </a:lnTo>
                  <a:lnTo>
                    <a:pt x="0" y="1232801"/>
                  </a:lnTo>
                  <a:lnTo>
                    <a:pt x="31929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0813528" y="5388342"/>
              <a:ext cx="868679" cy="1138554"/>
            </a:xfrm>
            <a:custGeom>
              <a:avLst/>
              <a:gdLst/>
              <a:ahLst/>
              <a:cxnLst/>
              <a:rect l="l" t="t" r="r" b="b"/>
              <a:pathLst>
                <a:path w="868679" h="1138554" extrusionOk="0">
                  <a:moveTo>
                    <a:pt x="0" y="0"/>
                  </a:moveTo>
                  <a:lnTo>
                    <a:pt x="868159" y="1138364"/>
                  </a:lnTo>
                  <a:lnTo>
                    <a:pt x="102209" y="88760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0813528" y="5388342"/>
              <a:ext cx="1816734" cy="1138554"/>
            </a:xfrm>
            <a:custGeom>
              <a:avLst/>
              <a:gdLst/>
              <a:ahLst/>
              <a:cxnLst/>
              <a:rect l="l" t="t" r="r" b="b"/>
              <a:pathLst>
                <a:path w="1816734" h="1138554" extrusionOk="0">
                  <a:moveTo>
                    <a:pt x="0" y="0"/>
                  </a:moveTo>
                  <a:lnTo>
                    <a:pt x="1816138" y="339991"/>
                  </a:lnTo>
                  <a:lnTo>
                    <a:pt x="868159" y="1138364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5830002" y="6150634"/>
              <a:ext cx="728344" cy="1095375"/>
            </a:xfrm>
            <a:custGeom>
              <a:avLst/>
              <a:gdLst/>
              <a:ahLst/>
              <a:cxnLst/>
              <a:rect l="l" t="t" r="r" b="b"/>
              <a:pathLst>
                <a:path w="728344" h="1095375" extrusionOk="0">
                  <a:moveTo>
                    <a:pt x="728040" y="1022731"/>
                  </a:moveTo>
                  <a:lnTo>
                    <a:pt x="18427" y="0"/>
                  </a:lnTo>
                  <a:lnTo>
                    <a:pt x="0" y="1095324"/>
                  </a:lnTo>
                  <a:lnTo>
                    <a:pt x="728040" y="102273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5830002" y="7173365"/>
              <a:ext cx="728344" cy="396240"/>
            </a:xfrm>
            <a:custGeom>
              <a:avLst/>
              <a:gdLst/>
              <a:ahLst/>
              <a:cxnLst/>
              <a:rect l="l" t="t" r="r" b="b"/>
              <a:pathLst>
                <a:path w="728344" h="396240" extrusionOk="0">
                  <a:moveTo>
                    <a:pt x="728040" y="0"/>
                  </a:moveTo>
                  <a:lnTo>
                    <a:pt x="449592" y="395947"/>
                  </a:lnTo>
                  <a:lnTo>
                    <a:pt x="0" y="72593"/>
                  </a:lnTo>
                  <a:lnTo>
                    <a:pt x="72804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5848431" y="6150634"/>
              <a:ext cx="854075" cy="1022984"/>
            </a:xfrm>
            <a:custGeom>
              <a:avLst/>
              <a:gdLst/>
              <a:ahLst/>
              <a:cxnLst/>
              <a:rect l="l" t="t" r="r" b="b"/>
              <a:pathLst>
                <a:path w="854075" h="1022984" extrusionOk="0">
                  <a:moveTo>
                    <a:pt x="709612" y="1022731"/>
                  </a:moveTo>
                  <a:lnTo>
                    <a:pt x="853706" y="903986"/>
                  </a:lnTo>
                  <a:lnTo>
                    <a:pt x="0" y="0"/>
                  </a:lnTo>
                  <a:lnTo>
                    <a:pt x="709612" y="102273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6279595" y="7173365"/>
              <a:ext cx="278765" cy="600709"/>
            </a:xfrm>
            <a:custGeom>
              <a:avLst/>
              <a:gdLst/>
              <a:ahLst/>
              <a:cxnLst/>
              <a:rect l="l" t="t" r="r" b="b"/>
              <a:pathLst>
                <a:path w="278765" h="600709" extrusionOk="0">
                  <a:moveTo>
                    <a:pt x="278447" y="0"/>
                  </a:moveTo>
                  <a:lnTo>
                    <a:pt x="60667" y="600456"/>
                  </a:lnTo>
                  <a:lnTo>
                    <a:pt x="0" y="395947"/>
                  </a:lnTo>
                  <a:lnTo>
                    <a:pt x="27844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6340263" y="7173365"/>
              <a:ext cx="786130" cy="600709"/>
            </a:xfrm>
            <a:custGeom>
              <a:avLst/>
              <a:gdLst/>
              <a:ahLst/>
              <a:cxnLst/>
              <a:rect l="l" t="t" r="r" b="b"/>
              <a:pathLst>
                <a:path w="786130" h="600709" extrusionOk="0">
                  <a:moveTo>
                    <a:pt x="785534" y="366966"/>
                  </a:moveTo>
                  <a:lnTo>
                    <a:pt x="0" y="600456"/>
                  </a:lnTo>
                  <a:lnTo>
                    <a:pt x="217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558044" y="7054620"/>
              <a:ext cx="568325" cy="281304"/>
            </a:xfrm>
            <a:custGeom>
              <a:avLst/>
              <a:gdLst/>
              <a:ahLst/>
              <a:cxnLst/>
              <a:rect l="l" t="t" r="r" b="b"/>
              <a:pathLst>
                <a:path w="568325" h="281304" extrusionOk="0">
                  <a:moveTo>
                    <a:pt x="567754" y="280869"/>
                  </a:moveTo>
                  <a:lnTo>
                    <a:pt x="144094" y="0"/>
                  </a:lnTo>
                  <a:lnTo>
                    <a:pt x="0" y="11874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275358" y="9390505"/>
              <a:ext cx="1266825" cy="238125"/>
            </a:xfrm>
            <a:custGeom>
              <a:avLst/>
              <a:gdLst/>
              <a:ahLst/>
              <a:cxnLst/>
              <a:rect l="l" t="t" r="r" b="b"/>
              <a:pathLst>
                <a:path w="1266825" h="238125" extrusionOk="0">
                  <a:moveTo>
                    <a:pt x="0" y="237578"/>
                  </a:moveTo>
                  <a:lnTo>
                    <a:pt x="1266456" y="191388"/>
                  </a:lnTo>
                  <a:lnTo>
                    <a:pt x="136461" y="0"/>
                  </a:lnTo>
                  <a:lnTo>
                    <a:pt x="0" y="23757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275358" y="9581894"/>
              <a:ext cx="1991359" cy="46354"/>
            </a:xfrm>
            <a:custGeom>
              <a:avLst/>
              <a:gdLst/>
              <a:ahLst/>
              <a:cxnLst/>
              <a:rect l="l" t="t" r="r" b="b"/>
              <a:pathLst>
                <a:path w="1991359" h="46354" extrusionOk="0">
                  <a:moveTo>
                    <a:pt x="0" y="46189"/>
                  </a:moveTo>
                  <a:lnTo>
                    <a:pt x="1991017" y="46189"/>
                  </a:lnTo>
                  <a:lnTo>
                    <a:pt x="1266456" y="0"/>
                  </a:lnTo>
                  <a:lnTo>
                    <a:pt x="0" y="4618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4275358" y="9628084"/>
              <a:ext cx="759459" cy="92075"/>
            </a:xfrm>
            <a:custGeom>
              <a:avLst/>
              <a:gdLst/>
              <a:ahLst/>
              <a:cxnLst/>
              <a:rect l="l" t="t" r="r" b="b"/>
              <a:pathLst>
                <a:path w="759459" h="92075" extrusionOk="0">
                  <a:moveTo>
                    <a:pt x="0" y="0"/>
                  </a:moveTo>
                  <a:lnTo>
                    <a:pt x="759395" y="9191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4275358" y="9628084"/>
              <a:ext cx="2227580" cy="92075"/>
            </a:xfrm>
            <a:custGeom>
              <a:avLst/>
              <a:gdLst/>
              <a:ahLst/>
              <a:cxnLst/>
              <a:rect l="l" t="t" r="r" b="b"/>
              <a:pathLst>
                <a:path w="2227580" h="92075" extrusionOk="0">
                  <a:moveTo>
                    <a:pt x="2227126" y="91911"/>
                  </a:moveTo>
                  <a:lnTo>
                    <a:pt x="199101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3645881" y="8545892"/>
              <a:ext cx="766444" cy="1082675"/>
            </a:xfrm>
            <a:custGeom>
              <a:avLst/>
              <a:gdLst/>
              <a:ahLst/>
              <a:cxnLst/>
              <a:rect l="l" t="t" r="r" b="b"/>
              <a:pathLst>
                <a:path w="766444" h="1082675" extrusionOk="0">
                  <a:moveTo>
                    <a:pt x="629475" y="1082192"/>
                  </a:moveTo>
                  <a:lnTo>
                    <a:pt x="765937" y="844613"/>
                  </a:lnTo>
                  <a:lnTo>
                    <a:pt x="0" y="0"/>
                  </a:lnTo>
                  <a:lnTo>
                    <a:pt x="629475" y="108219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5367380" y="4342573"/>
              <a:ext cx="1168400" cy="1808479"/>
            </a:xfrm>
            <a:custGeom>
              <a:avLst/>
              <a:gdLst/>
              <a:ahLst/>
              <a:cxnLst/>
              <a:rect l="l" t="t" r="r" b="b"/>
              <a:pathLst>
                <a:path w="1168400" h="1808479" extrusionOk="0">
                  <a:moveTo>
                    <a:pt x="1167917" y="0"/>
                  </a:moveTo>
                  <a:lnTo>
                    <a:pt x="481050" y="1808060"/>
                  </a:lnTo>
                  <a:lnTo>
                    <a:pt x="0" y="164985"/>
                  </a:lnTo>
                  <a:lnTo>
                    <a:pt x="116791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5367380" y="4049381"/>
              <a:ext cx="1168400" cy="458470"/>
            </a:xfrm>
            <a:custGeom>
              <a:avLst/>
              <a:gdLst/>
              <a:ahLst/>
              <a:cxnLst/>
              <a:rect l="l" t="t" r="r" b="b"/>
              <a:pathLst>
                <a:path w="1168400" h="458470" extrusionOk="0">
                  <a:moveTo>
                    <a:pt x="1167917" y="293192"/>
                  </a:moveTo>
                  <a:lnTo>
                    <a:pt x="538010" y="0"/>
                  </a:lnTo>
                  <a:lnTo>
                    <a:pt x="0" y="458177"/>
                  </a:lnTo>
                  <a:lnTo>
                    <a:pt x="1167917" y="29319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5848431" y="4342573"/>
              <a:ext cx="1179830" cy="1808479"/>
            </a:xfrm>
            <a:custGeom>
              <a:avLst/>
              <a:gdLst/>
              <a:ahLst/>
              <a:cxnLst/>
              <a:rect l="l" t="t" r="r" b="b"/>
              <a:pathLst>
                <a:path w="1179830" h="1808479" extrusionOk="0">
                  <a:moveTo>
                    <a:pt x="686866" y="0"/>
                  </a:moveTo>
                  <a:lnTo>
                    <a:pt x="1179817" y="1623237"/>
                  </a:lnTo>
                  <a:lnTo>
                    <a:pt x="0" y="1808060"/>
                  </a:lnTo>
                  <a:lnTo>
                    <a:pt x="686866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0" y="594647"/>
                  </a:moveTo>
                  <a:lnTo>
                    <a:pt x="59050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5905391" y="3656907"/>
              <a:ext cx="1220469" cy="685800"/>
            </a:xfrm>
            <a:custGeom>
              <a:avLst/>
              <a:gdLst/>
              <a:ahLst/>
              <a:cxnLst/>
              <a:rect l="l" t="t" r="r" b="b"/>
              <a:pathLst>
                <a:path w="1220469" h="685800" extrusionOk="0">
                  <a:moveTo>
                    <a:pt x="1220407" y="0"/>
                  </a:moveTo>
                  <a:lnTo>
                    <a:pt x="0" y="392473"/>
                  </a:lnTo>
                  <a:lnTo>
                    <a:pt x="629907" y="68566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6535297" y="4342573"/>
              <a:ext cx="590550" cy="1623695"/>
            </a:xfrm>
            <a:custGeom>
              <a:avLst/>
              <a:gdLst/>
              <a:ahLst/>
              <a:cxnLst/>
              <a:rect l="l" t="t" r="r" b="b"/>
              <a:pathLst>
                <a:path w="590550" h="1623695" extrusionOk="0">
                  <a:moveTo>
                    <a:pt x="0" y="0"/>
                  </a:moveTo>
                  <a:lnTo>
                    <a:pt x="492950" y="1623237"/>
                  </a:lnTo>
                  <a:lnTo>
                    <a:pt x="590500" y="62732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590500" y="0"/>
                  </a:moveTo>
                  <a:lnTo>
                    <a:pt x="0" y="59464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3767497" y="9628084"/>
              <a:ext cx="1267459" cy="92075"/>
            </a:xfrm>
            <a:custGeom>
              <a:avLst/>
              <a:gdLst/>
              <a:ahLst/>
              <a:cxnLst/>
              <a:rect l="l" t="t" r="r" b="b"/>
              <a:pathLst>
                <a:path w="1267459" h="92075" extrusionOk="0">
                  <a:moveTo>
                    <a:pt x="1267255" y="91911"/>
                  </a:moveTo>
                  <a:lnTo>
                    <a:pt x="507860" y="0"/>
                  </a:lnTo>
                  <a:lnTo>
                    <a:pt x="0" y="9191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702309" y="9694074"/>
              <a:ext cx="1205865" cy="26034"/>
            </a:xfrm>
            <a:custGeom>
              <a:avLst/>
              <a:gdLst/>
              <a:ahLst/>
              <a:cxnLst/>
              <a:rect l="l" t="t" r="r" b="b"/>
              <a:pathLst>
                <a:path w="1205865" h="26034" extrusionOk="0">
                  <a:moveTo>
                    <a:pt x="0" y="0"/>
                  </a:moveTo>
                  <a:lnTo>
                    <a:pt x="1205726" y="2592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0697907" y="9123704"/>
              <a:ext cx="2059304" cy="596900"/>
            </a:xfrm>
            <a:custGeom>
              <a:avLst/>
              <a:gdLst/>
              <a:ahLst/>
              <a:cxnLst/>
              <a:rect l="l" t="t" r="r" b="b"/>
              <a:pathLst>
                <a:path w="2059304" h="596900" extrusionOk="0">
                  <a:moveTo>
                    <a:pt x="2058690" y="5962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0697907" y="9060636"/>
              <a:ext cx="2285365" cy="659765"/>
            </a:xfrm>
            <a:custGeom>
              <a:avLst/>
              <a:gdLst/>
              <a:ahLst/>
              <a:cxnLst/>
              <a:rect l="l" t="t" r="r" b="b"/>
              <a:pathLst>
                <a:path w="2285365" h="659765" extrusionOk="0">
                  <a:moveTo>
                    <a:pt x="2284819" y="659359"/>
                  </a:moveTo>
                  <a:lnTo>
                    <a:pt x="1332585" y="0"/>
                  </a:lnTo>
                  <a:lnTo>
                    <a:pt x="0" y="63068"/>
                  </a:lnTo>
                  <a:lnTo>
                    <a:pt x="2058690" y="65935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2030492" y="8522968"/>
              <a:ext cx="1096009" cy="1197609"/>
            </a:xfrm>
            <a:custGeom>
              <a:avLst/>
              <a:gdLst/>
              <a:ahLst/>
              <a:cxnLst/>
              <a:rect l="l" t="t" r="r" b="b"/>
              <a:pathLst>
                <a:path w="1096009" h="1197609" extrusionOk="0">
                  <a:moveTo>
                    <a:pt x="1095648" y="1197027"/>
                  </a:moveTo>
                  <a:lnTo>
                    <a:pt x="891578" y="0"/>
                  </a:lnTo>
                  <a:lnTo>
                    <a:pt x="0" y="537667"/>
                  </a:lnTo>
                  <a:lnTo>
                    <a:pt x="952233" y="11970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2922070" y="8522968"/>
              <a:ext cx="723900" cy="1197609"/>
            </a:xfrm>
            <a:custGeom>
              <a:avLst/>
              <a:gdLst/>
              <a:ahLst/>
              <a:cxnLst/>
              <a:rect l="l" t="t" r="r" b="b"/>
              <a:pathLst>
                <a:path w="723900" h="1197609" extrusionOk="0">
                  <a:moveTo>
                    <a:pt x="267067" y="1197027"/>
                  </a:moveTo>
                  <a:lnTo>
                    <a:pt x="723811" y="22923"/>
                  </a:lnTo>
                  <a:lnTo>
                    <a:pt x="0" y="0"/>
                  </a:lnTo>
                  <a:lnTo>
                    <a:pt x="204070" y="11970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13189139" y="8545892"/>
              <a:ext cx="1086484" cy="1174115"/>
            </a:xfrm>
            <a:custGeom>
              <a:avLst/>
              <a:gdLst/>
              <a:ahLst/>
              <a:cxnLst/>
              <a:rect l="l" t="t" r="r" b="b"/>
              <a:pathLst>
                <a:path w="1086484" h="1174115" extrusionOk="0">
                  <a:moveTo>
                    <a:pt x="578358" y="1174103"/>
                  </a:moveTo>
                  <a:lnTo>
                    <a:pt x="1086218" y="1082192"/>
                  </a:lnTo>
                  <a:lnTo>
                    <a:pt x="456743" y="0"/>
                  </a:lnTo>
                  <a:lnTo>
                    <a:pt x="0" y="117410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0813528" y="5132729"/>
              <a:ext cx="1816734" cy="595629"/>
            </a:xfrm>
            <a:custGeom>
              <a:avLst/>
              <a:gdLst/>
              <a:ahLst/>
              <a:cxnLst/>
              <a:rect l="l" t="t" r="r" b="b"/>
              <a:pathLst>
                <a:path w="1816734" h="595629" extrusionOk="0">
                  <a:moveTo>
                    <a:pt x="1295946" y="0"/>
                  </a:moveTo>
                  <a:lnTo>
                    <a:pt x="1816138" y="595604"/>
                  </a:lnTo>
                  <a:lnTo>
                    <a:pt x="0" y="255612"/>
                  </a:lnTo>
                  <a:lnTo>
                    <a:pt x="1295946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2109474" y="5132729"/>
              <a:ext cx="520700" cy="595629"/>
            </a:xfrm>
            <a:custGeom>
              <a:avLst/>
              <a:gdLst/>
              <a:ahLst/>
              <a:cxnLst/>
              <a:rect l="l" t="t" r="r" b="b"/>
              <a:pathLst>
                <a:path w="520700" h="595629" extrusionOk="0">
                  <a:moveTo>
                    <a:pt x="0" y="0"/>
                  </a:moveTo>
                  <a:lnTo>
                    <a:pt x="520191" y="595604"/>
                  </a:lnTo>
                  <a:lnTo>
                    <a:pt x="376072" y="17985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2109474" y="4095317"/>
              <a:ext cx="2471419" cy="1217295"/>
            </a:xfrm>
            <a:custGeom>
              <a:avLst/>
              <a:gdLst/>
              <a:ahLst/>
              <a:cxnLst/>
              <a:rect l="l" t="t" r="r" b="b"/>
              <a:pathLst>
                <a:path w="2471419" h="1217295" extrusionOk="0">
                  <a:moveTo>
                    <a:pt x="0" y="1037412"/>
                  </a:moveTo>
                  <a:lnTo>
                    <a:pt x="2470899" y="0"/>
                  </a:lnTo>
                  <a:lnTo>
                    <a:pt x="376072" y="1217269"/>
                  </a:lnTo>
                  <a:lnTo>
                    <a:pt x="0" y="103741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9102901" y="8094521"/>
              <a:ext cx="1016634" cy="850265"/>
            </a:xfrm>
            <a:custGeom>
              <a:avLst/>
              <a:gdLst/>
              <a:ahLst/>
              <a:cxnLst/>
              <a:rect l="l" t="t" r="r" b="b"/>
              <a:pathLst>
                <a:path w="1016634" h="850265" extrusionOk="0">
                  <a:moveTo>
                    <a:pt x="1016507" y="293001"/>
                  </a:moveTo>
                  <a:lnTo>
                    <a:pt x="220218" y="850074"/>
                  </a:lnTo>
                  <a:lnTo>
                    <a:pt x="0" y="0"/>
                  </a:lnTo>
                  <a:lnTo>
                    <a:pt x="1016507" y="29300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9102901" y="7252562"/>
              <a:ext cx="1016634" cy="1135379"/>
            </a:xfrm>
            <a:custGeom>
              <a:avLst/>
              <a:gdLst/>
              <a:ahLst/>
              <a:cxnLst/>
              <a:rect l="l" t="t" r="r" b="b"/>
              <a:pathLst>
                <a:path w="1016634" h="1135379" extrusionOk="0">
                  <a:moveTo>
                    <a:pt x="1016507" y="1134960"/>
                  </a:moveTo>
                  <a:lnTo>
                    <a:pt x="328307" y="0"/>
                  </a:lnTo>
                  <a:lnTo>
                    <a:pt x="0" y="841959"/>
                  </a:lnTo>
                  <a:lnTo>
                    <a:pt x="1016507" y="113496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9323119" y="8387522"/>
              <a:ext cx="1280795" cy="557529"/>
            </a:xfrm>
            <a:custGeom>
              <a:avLst/>
              <a:gdLst/>
              <a:ahLst/>
              <a:cxnLst/>
              <a:rect l="l" t="t" r="r" b="b"/>
              <a:pathLst>
                <a:path w="1280795" h="557529" extrusionOk="0">
                  <a:moveTo>
                    <a:pt x="796289" y="0"/>
                  </a:moveTo>
                  <a:lnTo>
                    <a:pt x="1280566" y="547712"/>
                  </a:lnTo>
                  <a:lnTo>
                    <a:pt x="0" y="557072"/>
                  </a:lnTo>
                  <a:lnTo>
                    <a:pt x="79628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10119409" y="8387522"/>
              <a:ext cx="1213484" cy="548004"/>
            </a:xfrm>
            <a:custGeom>
              <a:avLst/>
              <a:gdLst/>
              <a:ahLst/>
              <a:cxnLst/>
              <a:rect l="l" t="t" r="r" b="b"/>
              <a:pathLst>
                <a:path w="1213484" h="548004" extrusionOk="0">
                  <a:moveTo>
                    <a:pt x="0" y="0"/>
                  </a:moveTo>
                  <a:lnTo>
                    <a:pt x="1213408" y="39623"/>
                  </a:lnTo>
                  <a:lnTo>
                    <a:pt x="484276" y="547712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10119409" y="7866213"/>
              <a:ext cx="1213484" cy="561340"/>
            </a:xfrm>
            <a:custGeom>
              <a:avLst/>
              <a:gdLst/>
              <a:ahLst/>
              <a:cxnLst/>
              <a:rect l="l" t="t" r="r" b="b"/>
              <a:pathLst>
                <a:path w="1213484" h="561340" extrusionOk="0">
                  <a:moveTo>
                    <a:pt x="0" y="521309"/>
                  </a:moveTo>
                  <a:lnTo>
                    <a:pt x="1213408" y="560933"/>
                  </a:lnTo>
                  <a:lnTo>
                    <a:pt x="1175473" y="0"/>
                  </a:lnTo>
                  <a:lnTo>
                    <a:pt x="0" y="52130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9431209" y="7252562"/>
              <a:ext cx="1007109" cy="1135379"/>
            </a:xfrm>
            <a:custGeom>
              <a:avLst/>
              <a:gdLst/>
              <a:ahLst/>
              <a:cxnLst/>
              <a:rect l="l" t="t" r="r" b="b"/>
              <a:pathLst>
                <a:path w="1007109" h="1135379" extrusionOk="0">
                  <a:moveTo>
                    <a:pt x="1006716" y="39585"/>
                  </a:moveTo>
                  <a:lnTo>
                    <a:pt x="688200" y="1134960"/>
                  </a:lnTo>
                  <a:lnTo>
                    <a:pt x="0" y="0"/>
                  </a:lnTo>
                  <a:lnTo>
                    <a:pt x="1006716" y="3958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9431209" y="6621143"/>
              <a:ext cx="1063625" cy="671195"/>
            </a:xfrm>
            <a:custGeom>
              <a:avLst/>
              <a:gdLst/>
              <a:ahLst/>
              <a:cxnLst/>
              <a:rect l="l" t="t" r="r" b="b"/>
              <a:pathLst>
                <a:path w="1063625" h="671195" extrusionOk="0">
                  <a:moveTo>
                    <a:pt x="1006716" y="671004"/>
                  </a:moveTo>
                  <a:lnTo>
                    <a:pt x="1063028" y="0"/>
                  </a:lnTo>
                  <a:lnTo>
                    <a:pt x="0" y="631418"/>
                  </a:lnTo>
                  <a:lnTo>
                    <a:pt x="1006716" y="67100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0119409" y="7292147"/>
              <a:ext cx="1176020" cy="1095375"/>
            </a:xfrm>
            <a:custGeom>
              <a:avLst/>
              <a:gdLst/>
              <a:ahLst/>
              <a:cxnLst/>
              <a:rect l="l" t="t" r="r" b="b"/>
              <a:pathLst>
                <a:path w="1176020" h="1095375" extrusionOk="0">
                  <a:moveTo>
                    <a:pt x="318516" y="0"/>
                  </a:moveTo>
                  <a:lnTo>
                    <a:pt x="1175473" y="574065"/>
                  </a:lnTo>
                  <a:lnTo>
                    <a:pt x="0" y="1095374"/>
                  </a:lnTo>
                  <a:lnTo>
                    <a:pt x="318516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0437925" y="6275945"/>
              <a:ext cx="478154" cy="1016634"/>
            </a:xfrm>
            <a:custGeom>
              <a:avLst/>
              <a:gdLst/>
              <a:ahLst/>
              <a:cxnLst/>
              <a:rect l="l" t="t" r="r" b="b"/>
              <a:pathLst>
                <a:path w="478154" h="1016634" extrusionOk="0">
                  <a:moveTo>
                    <a:pt x="0" y="1016203"/>
                  </a:moveTo>
                  <a:lnTo>
                    <a:pt x="477812" y="0"/>
                  </a:lnTo>
                  <a:lnTo>
                    <a:pt x="56311" y="345198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0437925" y="6275945"/>
              <a:ext cx="1243965" cy="1016634"/>
            </a:xfrm>
            <a:custGeom>
              <a:avLst/>
              <a:gdLst/>
              <a:ahLst/>
              <a:cxnLst/>
              <a:rect l="l" t="t" r="r" b="b"/>
              <a:pathLst>
                <a:path w="1243965" h="1016634" extrusionOk="0">
                  <a:moveTo>
                    <a:pt x="0" y="1016203"/>
                  </a:moveTo>
                  <a:lnTo>
                    <a:pt x="1243761" y="250761"/>
                  </a:lnTo>
                  <a:lnTo>
                    <a:pt x="477812" y="0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0437925" y="7292147"/>
              <a:ext cx="1013459" cy="574675"/>
            </a:xfrm>
            <a:custGeom>
              <a:avLst/>
              <a:gdLst/>
              <a:ahLst/>
              <a:cxnLst/>
              <a:rect l="l" t="t" r="r" b="b"/>
              <a:pathLst>
                <a:path w="1013459" h="574675" extrusionOk="0">
                  <a:moveTo>
                    <a:pt x="0" y="0"/>
                  </a:moveTo>
                  <a:lnTo>
                    <a:pt x="1012951" y="465645"/>
                  </a:lnTo>
                  <a:lnTo>
                    <a:pt x="856957" y="5740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0437925" y="7292147"/>
              <a:ext cx="1327150" cy="466090"/>
            </a:xfrm>
            <a:custGeom>
              <a:avLst/>
              <a:gdLst/>
              <a:ahLst/>
              <a:cxnLst/>
              <a:rect l="l" t="t" r="r" b="b"/>
              <a:pathLst>
                <a:path w="1327150" h="466090" extrusionOk="0">
                  <a:moveTo>
                    <a:pt x="0" y="0"/>
                  </a:moveTo>
                  <a:lnTo>
                    <a:pt x="1327137" y="52755"/>
                  </a:lnTo>
                  <a:lnTo>
                    <a:pt x="1012951" y="46564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0437925" y="6526706"/>
              <a:ext cx="1327150" cy="818515"/>
            </a:xfrm>
            <a:custGeom>
              <a:avLst/>
              <a:gdLst/>
              <a:ahLst/>
              <a:cxnLst/>
              <a:rect l="l" t="t" r="r" b="b"/>
              <a:pathLst>
                <a:path w="1327150" h="818515" extrusionOk="0">
                  <a:moveTo>
                    <a:pt x="0" y="765441"/>
                  </a:moveTo>
                  <a:lnTo>
                    <a:pt x="1327137" y="818197"/>
                  </a:lnTo>
                  <a:lnTo>
                    <a:pt x="1243761" y="0"/>
                  </a:lnTo>
                  <a:lnTo>
                    <a:pt x="0" y="76544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2625514" y="7449064"/>
              <a:ext cx="300354" cy="1074420"/>
            </a:xfrm>
            <a:custGeom>
              <a:avLst/>
              <a:gdLst/>
              <a:ahLst/>
              <a:cxnLst/>
              <a:rect l="l" t="t" r="r" b="b"/>
              <a:pathLst>
                <a:path w="300354" h="1074420" extrusionOk="0">
                  <a:moveTo>
                    <a:pt x="299910" y="0"/>
                  </a:moveTo>
                  <a:lnTo>
                    <a:pt x="0" y="531380"/>
                  </a:lnTo>
                  <a:lnTo>
                    <a:pt x="296557" y="107391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2017078" y="7980442"/>
              <a:ext cx="608965" cy="0"/>
            </a:xfrm>
            <a:custGeom>
              <a:avLst/>
              <a:gdLst/>
              <a:ahLst/>
              <a:cxnLst/>
              <a:rect l="l" t="t" r="r" b="b"/>
              <a:pathLst>
                <a:path w="608965" h="120000" extrusionOk="0">
                  <a:moveTo>
                    <a:pt x="0" y="0"/>
                  </a:moveTo>
                  <a:lnTo>
                    <a:pt x="60843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2629672" y="4095315"/>
              <a:ext cx="4650740" cy="5624830"/>
            </a:xfrm>
            <a:custGeom>
              <a:avLst/>
              <a:gdLst/>
              <a:ahLst/>
              <a:cxnLst/>
              <a:rect l="l" t="t" r="r" b="b"/>
              <a:pathLst>
                <a:path w="4650740" h="5624830" extrusionOk="0">
                  <a:moveTo>
                    <a:pt x="4650328" y="446073"/>
                  </a:moveTo>
                  <a:lnTo>
                    <a:pt x="3905631" y="247256"/>
                  </a:lnTo>
                  <a:lnTo>
                    <a:pt x="2929077" y="1065860"/>
                  </a:lnTo>
                  <a:lnTo>
                    <a:pt x="2601188" y="1698942"/>
                  </a:lnTo>
                  <a:lnTo>
                    <a:pt x="2395207" y="540905"/>
                  </a:lnTo>
                  <a:lnTo>
                    <a:pt x="1950694" y="0"/>
                  </a:lnTo>
                  <a:lnTo>
                    <a:pt x="1625282" y="832091"/>
                  </a:lnTo>
                  <a:lnTo>
                    <a:pt x="2366098" y="1910130"/>
                  </a:lnTo>
                  <a:lnTo>
                    <a:pt x="1223873" y="1573580"/>
                  </a:lnTo>
                  <a:lnTo>
                    <a:pt x="0" y="1633016"/>
                  </a:lnTo>
                  <a:lnTo>
                    <a:pt x="396862" y="2254846"/>
                  </a:lnTo>
                  <a:lnTo>
                    <a:pt x="515658" y="3025279"/>
                  </a:lnTo>
                  <a:lnTo>
                    <a:pt x="1642783" y="2674823"/>
                  </a:lnTo>
                  <a:lnTo>
                    <a:pt x="2813519" y="2589745"/>
                  </a:lnTo>
                  <a:lnTo>
                    <a:pt x="2395207" y="3045383"/>
                  </a:lnTo>
                  <a:lnTo>
                    <a:pt x="2426766" y="3909529"/>
                  </a:lnTo>
                  <a:lnTo>
                    <a:pt x="3648468" y="4775619"/>
                  </a:lnTo>
                  <a:lnTo>
                    <a:pt x="4241110" y="562468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0637608" y="5388340"/>
              <a:ext cx="1757045" cy="1957070"/>
            </a:xfrm>
            <a:custGeom>
              <a:avLst/>
              <a:gdLst/>
              <a:ahLst/>
              <a:cxnLst/>
              <a:rect l="l" t="t" r="r" b="b"/>
              <a:pathLst>
                <a:path w="1757045" h="1957070" extrusionOk="0">
                  <a:moveTo>
                    <a:pt x="175920" y="0"/>
                  </a:moveTo>
                  <a:lnTo>
                    <a:pt x="1513204" y="743280"/>
                  </a:lnTo>
                  <a:lnTo>
                    <a:pt x="1756930" y="940409"/>
                  </a:lnTo>
                  <a:lnTo>
                    <a:pt x="1466659" y="1268412"/>
                  </a:lnTo>
                  <a:lnTo>
                    <a:pt x="1127455" y="1956574"/>
                  </a:lnTo>
                  <a:lnTo>
                    <a:pt x="507530" y="1468577"/>
                  </a:lnTo>
                  <a:lnTo>
                    <a:pt x="278129" y="887603"/>
                  </a:lnTo>
                  <a:lnTo>
                    <a:pt x="0" y="67920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883265" y="9298113"/>
              <a:ext cx="939800" cy="422275"/>
            </a:xfrm>
            <a:custGeom>
              <a:avLst/>
              <a:gdLst/>
              <a:ahLst/>
              <a:cxnLst/>
              <a:rect l="l" t="t" r="r" b="b"/>
              <a:pathLst>
                <a:path w="939800" h="422275" extrusionOk="0">
                  <a:moveTo>
                    <a:pt x="158728" y="421882"/>
                  </a:moveTo>
                  <a:lnTo>
                    <a:pt x="0" y="0"/>
                  </a:lnTo>
                  <a:lnTo>
                    <a:pt x="939384" y="42188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10596465" y="9123704"/>
              <a:ext cx="889634" cy="596900"/>
            </a:xfrm>
            <a:custGeom>
              <a:avLst/>
              <a:gdLst/>
              <a:ahLst/>
              <a:cxnLst/>
              <a:rect l="l" t="t" r="r" b="b"/>
              <a:pathLst>
                <a:path w="889634" h="596900" extrusionOk="0">
                  <a:moveTo>
                    <a:pt x="0" y="596291"/>
                  </a:moveTo>
                  <a:lnTo>
                    <a:pt x="101438" y="0"/>
                  </a:lnTo>
                  <a:lnTo>
                    <a:pt x="889042" y="59629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7875882" y="7252568"/>
              <a:ext cx="3383915" cy="2045970"/>
            </a:xfrm>
            <a:custGeom>
              <a:avLst/>
              <a:gdLst/>
              <a:ahLst/>
              <a:cxnLst/>
              <a:rect l="l" t="t" r="r" b="b"/>
              <a:pathLst>
                <a:path w="3383915" h="2045970" extrusionOk="0">
                  <a:moveTo>
                    <a:pt x="1555330" y="0"/>
                  </a:moveTo>
                  <a:lnTo>
                    <a:pt x="2349334" y="771080"/>
                  </a:lnTo>
                  <a:lnTo>
                    <a:pt x="3383813" y="590067"/>
                  </a:lnTo>
                  <a:lnTo>
                    <a:pt x="2904223" y="1156525"/>
                  </a:lnTo>
                  <a:lnTo>
                    <a:pt x="2727794" y="1682661"/>
                  </a:lnTo>
                  <a:lnTo>
                    <a:pt x="1882355" y="1387614"/>
                  </a:lnTo>
                  <a:lnTo>
                    <a:pt x="1227010" y="841959"/>
                  </a:lnTo>
                  <a:lnTo>
                    <a:pt x="609917" y="1350149"/>
                  </a:lnTo>
                  <a:lnTo>
                    <a:pt x="1007376" y="2045550"/>
                  </a:lnTo>
                  <a:lnTo>
                    <a:pt x="0" y="153173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1842419" y="7054620"/>
              <a:ext cx="2524125" cy="2665729"/>
            </a:xfrm>
            <a:custGeom>
              <a:avLst/>
              <a:gdLst/>
              <a:ahLst/>
              <a:cxnLst/>
              <a:rect l="l" t="t" r="r" b="b"/>
              <a:pathLst>
                <a:path w="2524125" h="2665729" extrusionOk="0">
                  <a:moveTo>
                    <a:pt x="2523909" y="0"/>
                  </a:moveTo>
                  <a:lnTo>
                    <a:pt x="1755914" y="631748"/>
                  </a:lnTo>
                  <a:lnTo>
                    <a:pt x="1803450" y="1491272"/>
                  </a:lnTo>
                  <a:lnTo>
                    <a:pt x="1147698" y="1867509"/>
                  </a:lnTo>
                  <a:lnTo>
                    <a:pt x="188074" y="2006015"/>
                  </a:lnTo>
                  <a:lnTo>
                    <a:pt x="0" y="2400592"/>
                  </a:lnTo>
                  <a:lnTo>
                    <a:pt x="274357" y="266537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15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B">
  <p:cSld name="OBJECT_2_1">
    <p:bg>
      <p:bgPr>
        <a:solidFill>
          <a:srgbClr val="0099F9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6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341" name="Google Shape;341;p16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-210050" y="4071436"/>
            <a:ext cx="2321127" cy="1158755"/>
            <a:chOff x="0" y="6807601"/>
            <a:chExt cx="5834910" cy="2912909"/>
          </a:xfrm>
        </p:grpSpPr>
        <p:sp>
          <p:nvSpPr>
            <p:cNvPr id="369" name="Google Shape;369;p16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16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B 2">
  <p:cSld name="OBJECT_2_1_2">
    <p:bg>
      <p:bgPr>
        <a:solidFill>
          <a:srgbClr val="0099F9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7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441" name="Google Shape;441;p17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17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A 1">
  <p:cSld name="OBJECT_2_3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18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472" name="Google Shape;472;p18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-210050" y="4071436"/>
            <a:ext cx="2321127" cy="1158755"/>
            <a:chOff x="0" y="6807601"/>
            <a:chExt cx="5834910" cy="2912909"/>
          </a:xfrm>
        </p:grpSpPr>
        <p:sp>
          <p:nvSpPr>
            <p:cNvPr id="500" name="Google Shape;500;p18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18"/>
          <p:cNvGrpSpPr/>
          <p:nvPr/>
        </p:nvGrpSpPr>
        <p:grpSpPr>
          <a:xfrm>
            <a:off x="6206132" y="3219466"/>
            <a:ext cx="3582803" cy="2316939"/>
            <a:chOff x="6702309" y="3656907"/>
            <a:chExt cx="10578103" cy="6063697"/>
          </a:xfrm>
        </p:grpSpPr>
        <p:sp>
          <p:nvSpPr>
            <p:cNvPr id="569" name="Google Shape;569;p18"/>
            <p:cNvSpPr/>
            <p:nvPr/>
          </p:nvSpPr>
          <p:spPr>
            <a:xfrm>
              <a:off x="15848431" y="5965811"/>
              <a:ext cx="1179830" cy="1089025"/>
            </a:xfrm>
            <a:custGeom>
              <a:avLst/>
              <a:gdLst/>
              <a:ahLst/>
              <a:cxnLst/>
              <a:rect l="l" t="t" r="r" b="b"/>
              <a:pathLst>
                <a:path w="1179830" h="1089025" extrusionOk="0">
                  <a:moveTo>
                    <a:pt x="853706" y="1088809"/>
                  </a:moveTo>
                  <a:lnTo>
                    <a:pt x="1179817" y="0"/>
                  </a:lnTo>
                  <a:lnTo>
                    <a:pt x="0" y="184823"/>
                  </a:lnTo>
                  <a:lnTo>
                    <a:pt x="853706" y="10888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16702138" y="7054620"/>
              <a:ext cx="424180" cy="281304"/>
            </a:xfrm>
            <a:custGeom>
              <a:avLst/>
              <a:gdLst/>
              <a:ahLst/>
              <a:cxnLst/>
              <a:rect l="l" t="t" r="r" b="b"/>
              <a:pathLst>
                <a:path w="424180" h="281304" extrusionOk="0">
                  <a:moveTo>
                    <a:pt x="0" y="0"/>
                  </a:moveTo>
                  <a:lnTo>
                    <a:pt x="423660" y="2808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16702138" y="5965811"/>
              <a:ext cx="424180" cy="1089025"/>
            </a:xfrm>
            <a:custGeom>
              <a:avLst/>
              <a:gdLst/>
              <a:ahLst/>
              <a:cxnLst/>
              <a:rect l="l" t="t" r="r" b="b"/>
              <a:pathLst>
                <a:path w="424180" h="1089025" extrusionOk="0">
                  <a:moveTo>
                    <a:pt x="423660" y="474160"/>
                  </a:moveTo>
                  <a:lnTo>
                    <a:pt x="326110" y="0"/>
                  </a:lnTo>
                  <a:lnTo>
                    <a:pt x="0" y="10888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11901587" y="8522968"/>
              <a:ext cx="1021079" cy="537845"/>
            </a:xfrm>
            <a:custGeom>
              <a:avLst/>
              <a:gdLst/>
              <a:ahLst/>
              <a:cxnLst/>
              <a:rect l="l" t="t" r="r" b="b"/>
              <a:pathLst>
                <a:path w="1021079" h="537845" extrusionOk="0">
                  <a:moveTo>
                    <a:pt x="0" y="154889"/>
                  </a:moveTo>
                  <a:lnTo>
                    <a:pt x="1020483" y="0"/>
                  </a:lnTo>
                  <a:lnTo>
                    <a:pt x="128904" y="537667"/>
                  </a:lnTo>
                  <a:lnTo>
                    <a:pt x="0" y="1548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13645881" y="4095317"/>
              <a:ext cx="1054734" cy="1063625"/>
            </a:xfrm>
            <a:custGeom>
              <a:avLst/>
              <a:gdLst/>
              <a:ahLst/>
              <a:cxnLst/>
              <a:rect l="l" t="t" r="r" b="b"/>
              <a:pathLst>
                <a:path w="1054734" h="1063625" extrusionOk="0">
                  <a:moveTo>
                    <a:pt x="1054138" y="662952"/>
                  </a:moveTo>
                  <a:lnTo>
                    <a:pt x="0" y="1063561"/>
                  </a:lnTo>
                  <a:lnTo>
                    <a:pt x="934491" y="0"/>
                  </a:lnTo>
                  <a:lnTo>
                    <a:pt x="1054138" y="66295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14146389" y="6388124"/>
              <a:ext cx="1297305" cy="666750"/>
            </a:xfrm>
            <a:custGeom>
              <a:avLst/>
              <a:gdLst/>
              <a:ahLst/>
              <a:cxnLst/>
              <a:rect l="l" t="t" r="r" b="b"/>
              <a:pathLst>
                <a:path w="1297305" h="666750" extrusionOk="0">
                  <a:moveTo>
                    <a:pt x="0" y="0"/>
                  </a:moveTo>
                  <a:lnTo>
                    <a:pt x="1296797" y="296938"/>
                  </a:lnTo>
                  <a:lnTo>
                    <a:pt x="219938" y="66649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11332818" y="8427147"/>
              <a:ext cx="697865" cy="633729"/>
            </a:xfrm>
            <a:custGeom>
              <a:avLst/>
              <a:gdLst/>
              <a:ahLst/>
              <a:cxnLst/>
              <a:rect l="l" t="t" r="r" b="b"/>
              <a:pathLst>
                <a:path w="697865" h="633729" extrusionOk="0">
                  <a:moveTo>
                    <a:pt x="0" y="0"/>
                  </a:moveTo>
                  <a:lnTo>
                    <a:pt x="697674" y="633488"/>
                  </a:lnTo>
                  <a:lnTo>
                    <a:pt x="568769" y="25071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776043" y="8410218"/>
              <a:ext cx="1107440" cy="888365"/>
            </a:xfrm>
            <a:custGeom>
              <a:avLst/>
              <a:gdLst/>
              <a:ahLst/>
              <a:cxnLst/>
              <a:rect l="l" t="t" r="r" b="b"/>
              <a:pathLst>
                <a:path w="1107440" h="888365" extrusionOk="0">
                  <a:moveTo>
                    <a:pt x="238302" y="0"/>
                  </a:moveTo>
                  <a:lnTo>
                    <a:pt x="1107224" y="887895"/>
                  </a:lnTo>
                  <a:lnTo>
                    <a:pt x="0" y="643801"/>
                  </a:lnTo>
                  <a:lnTo>
                    <a:pt x="23830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3145338" y="6388124"/>
              <a:ext cx="1221105" cy="732790"/>
            </a:xfrm>
            <a:custGeom>
              <a:avLst/>
              <a:gdLst/>
              <a:ahLst/>
              <a:cxnLst/>
              <a:rect l="l" t="t" r="r" b="b"/>
              <a:pathLst>
                <a:path w="1221105" h="732790" extrusionOk="0">
                  <a:moveTo>
                    <a:pt x="0" y="732472"/>
                  </a:moveTo>
                  <a:lnTo>
                    <a:pt x="1220990" y="666496"/>
                  </a:lnTo>
                  <a:lnTo>
                    <a:pt x="1001052" y="0"/>
                  </a:lnTo>
                  <a:lnTo>
                    <a:pt x="0" y="73247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12394538" y="6328751"/>
              <a:ext cx="1751965" cy="791845"/>
            </a:xfrm>
            <a:custGeom>
              <a:avLst/>
              <a:gdLst/>
              <a:ahLst/>
              <a:cxnLst/>
              <a:rect l="l" t="t" r="r" b="b"/>
              <a:pathLst>
                <a:path w="1751965" h="791845" extrusionOk="0">
                  <a:moveTo>
                    <a:pt x="750798" y="791845"/>
                  </a:moveTo>
                  <a:lnTo>
                    <a:pt x="1751850" y="59372"/>
                  </a:lnTo>
                  <a:lnTo>
                    <a:pt x="0" y="0"/>
                  </a:lnTo>
                  <a:lnTo>
                    <a:pt x="750798" y="79184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12922070" y="7449069"/>
              <a:ext cx="723900" cy="1097279"/>
            </a:xfrm>
            <a:custGeom>
              <a:avLst/>
              <a:gdLst/>
              <a:ahLst/>
              <a:cxnLst/>
              <a:rect l="l" t="t" r="r" b="b"/>
              <a:pathLst>
                <a:path w="723900" h="1097279" extrusionOk="0">
                  <a:moveTo>
                    <a:pt x="3352" y="0"/>
                  </a:moveTo>
                  <a:lnTo>
                    <a:pt x="723811" y="1096822"/>
                  </a:lnTo>
                  <a:lnTo>
                    <a:pt x="0" y="1073899"/>
                  </a:lnTo>
                  <a:lnTo>
                    <a:pt x="335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12925423" y="7054620"/>
              <a:ext cx="1441450" cy="394970"/>
            </a:xfrm>
            <a:custGeom>
              <a:avLst/>
              <a:gdLst/>
              <a:ahLst/>
              <a:cxnLst/>
              <a:rect l="l" t="t" r="r" b="b"/>
              <a:pathLst>
                <a:path w="1441450" h="394970" extrusionOk="0">
                  <a:moveTo>
                    <a:pt x="0" y="394449"/>
                  </a:moveTo>
                  <a:lnTo>
                    <a:pt x="1440903" y="0"/>
                  </a:lnTo>
                  <a:lnTo>
                    <a:pt x="219913" y="65976"/>
                  </a:lnTo>
                  <a:lnTo>
                    <a:pt x="0" y="39444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02309" y="9054019"/>
              <a:ext cx="2181225" cy="640079"/>
            </a:xfrm>
            <a:custGeom>
              <a:avLst/>
              <a:gdLst/>
              <a:ahLst/>
              <a:cxnLst/>
              <a:rect l="l" t="t" r="r" b="b"/>
              <a:pathLst>
                <a:path w="2181225" h="640079" extrusionOk="0">
                  <a:moveTo>
                    <a:pt x="0" y="640054"/>
                  </a:moveTo>
                  <a:lnTo>
                    <a:pt x="2180958" y="244094"/>
                  </a:lnTo>
                  <a:lnTo>
                    <a:pt x="1073734" y="0"/>
                  </a:lnTo>
                  <a:lnTo>
                    <a:pt x="0" y="64005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4411819" y="8321585"/>
              <a:ext cx="1130300" cy="1260475"/>
            </a:xfrm>
            <a:custGeom>
              <a:avLst/>
              <a:gdLst/>
              <a:ahLst/>
              <a:cxnLst/>
              <a:rect l="l" t="t" r="r" b="b"/>
              <a:pathLst>
                <a:path w="1130300" h="1260475" extrusionOk="0">
                  <a:moveTo>
                    <a:pt x="121323" y="0"/>
                  </a:moveTo>
                  <a:lnTo>
                    <a:pt x="1129995" y="1260309"/>
                  </a:lnTo>
                  <a:lnTo>
                    <a:pt x="0" y="1068920"/>
                  </a:lnTo>
                  <a:lnTo>
                    <a:pt x="12132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14533142" y="8004847"/>
              <a:ext cx="1009015" cy="1577340"/>
            </a:xfrm>
            <a:custGeom>
              <a:avLst/>
              <a:gdLst/>
              <a:ahLst/>
              <a:cxnLst/>
              <a:rect l="l" t="t" r="r" b="b"/>
              <a:pathLst>
                <a:path w="1009015" h="1577340" extrusionOk="0">
                  <a:moveTo>
                    <a:pt x="0" y="316738"/>
                  </a:moveTo>
                  <a:lnTo>
                    <a:pt x="1008672" y="1577047"/>
                  </a:lnTo>
                  <a:lnTo>
                    <a:pt x="523290" y="0"/>
                  </a:lnTo>
                  <a:lnTo>
                    <a:pt x="0" y="31673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13645881" y="8321585"/>
              <a:ext cx="887730" cy="1069340"/>
            </a:xfrm>
            <a:custGeom>
              <a:avLst/>
              <a:gdLst/>
              <a:ahLst/>
              <a:cxnLst/>
              <a:rect l="l" t="t" r="r" b="b"/>
              <a:pathLst>
                <a:path w="887730" h="1069340" extrusionOk="0">
                  <a:moveTo>
                    <a:pt x="887260" y="0"/>
                  </a:moveTo>
                  <a:lnTo>
                    <a:pt x="765937" y="1068920"/>
                  </a:lnTo>
                  <a:lnTo>
                    <a:pt x="0" y="224307"/>
                  </a:lnTo>
                  <a:lnTo>
                    <a:pt x="88726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14366327" y="7054620"/>
              <a:ext cx="690244" cy="1009650"/>
            </a:xfrm>
            <a:custGeom>
              <a:avLst/>
              <a:gdLst/>
              <a:ahLst/>
              <a:cxnLst/>
              <a:rect l="l" t="t" r="r" b="b"/>
              <a:pathLst>
                <a:path w="690244" h="1009650" extrusionOk="0">
                  <a:moveTo>
                    <a:pt x="303326" y="100954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303326" y="10095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14533142" y="8004847"/>
              <a:ext cx="523875" cy="316865"/>
            </a:xfrm>
            <a:custGeom>
              <a:avLst/>
              <a:gdLst/>
              <a:ahLst/>
              <a:cxnLst/>
              <a:rect l="l" t="t" r="r" b="b"/>
              <a:pathLst>
                <a:path w="523875" h="316865" extrusionOk="0">
                  <a:moveTo>
                    <a:pt x="136512" y="59321"/>
                  </a:moveTo>
                  <a:lnTo>
                    <a:pt x="523290" y="0"/>
                  </a:lnTo>
                  <a:lnTo>
                    <a:pt x="0" y="316738"/>
                  </a:lnTo>
                  <a:lnTo>
                    <a:pt x="136512" y="5932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12925423" y="7054620"/>
              <a:ext cx="1744344" cy="1009650"/>
            </a:xfrm>
            <a:custGeom>
              <a:avLst/>
              <a:gdLst/>
              <a:ahLst/>
              <a:cxnLst/>
              <a:rect l="l" t="t" r="r" b="b"/>
              <a:pathLst>
                <a:path w="1744344" h="1009650" extrusionOk="0">
                  <a:moveTo>
                    <a:pt x="1744230" y="1009548"/>
                  </a:moveTo>
                  <a:lnTo>
                    <a:pt x="1440903" y="0"/>
                  </a:lnTo>
                  <a:lnTo>
                    <a:pt x="0" y="394449"/>
                  </a:lnTo>
                  <a:lnTo>
                    <a:pt x="1744230" y="10095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12925423" y="7449069"/>
              <a:ext cx="1744344" cy="1097279"/>
            </a:xfrm>
            <a:custGeom>
              <a:avLst/>
              <a:gdLst/>
              <a:ahLst/>
              <a:cxnLst/>
              <a:rect l="l" t="t" r="r" b="b"/>
              <a:pathLst>
                <a:path w="1744344" h="1097279" extrusionOk="0">
                  <a:moveTo>
                    <a:pt x="1744230" y="615099"/>
                  </a:moveTo>
                  <a:lnTo>
                    <a:pt x="720458" y="1096822"/>
                  </a:lnTo>
                  <a:lnTo>
                    <a:pt x="0" y="0"/>
                  </a:lnTo>
                  <a:lnTo>
                    <a:pt x="1744230" y="61509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13645881" y="8064168"/>
              <a:ext cx="1024255" cy="481965"/>
            </a:xfrm>
            <a:custGeom>
              <a:avLst/>
              <a:gdLst/>
              <a:ahLst/>
              <a:cxnLst/>
              <a:rect l="l" t="t" r="r" b="b"/>
              <a:pathLst>
                <a:path w="1024255" h="481965" extrusionOk="0">
                  <a:moveTo>
                    <a:pt x="1023772" y="0"/>
                  </a:moveTo>
                  <a:lnTo>
                    <a:pt x="887260" y="257416"/>
                  </a:lnTo>
                  <a:lnTo>
                    <a:pt x="0" y="481723"/>
                  </a:lnTo>
                  <a:lnTo>
                    <a:pt x="102377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11294883" y="7757793"/>
              <a:ext cx="722629" cy="222884"/>
            </a:xfrm>
            <a:custGeom>
              <a:avLst/>
              <a:gdLst/>
              <a:ahLst/>
              <a:cxnLst/>
              <a:rect l="l" t="t" r="r" b="b"/>
              <a:pathLst>
                <a:path w="722629" h="222884" extrusionOk="0">
                  <a:moveTo>
                    <a:pt x="722198" y="222643"/>
                  </a:moveTo>
                  <a:lnTo>
                    <a:pt x="155994" y="0"/>
                  </a:lnTo>
                  <a:lnTo>
                    <a:pt x="0" y="108419"/>
                  </a:lnTo>
                  <a:lnTo>
                    <a:pt x="722198" y="22264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11294883" y="7866213"/>
              <a:ext cx="722629" cy="561340"/>
            </a:xfrm>
            <a:custGeom>
              <a:avLst/>
              <a:gdLst/>
              <a:ahLst/>
              <a:cxnLst/>
              <a:rect l="l" t="t" r="r" b="b"/>
              <a:pathLst>
                <a:path w="722629" h="561340" extrusionOk="0">
                  <a:moveTo>
                    <a:pt x="722198" y="114223"/>
                  </a:moveTo>
                  <a:lnTo>
                    <a:pt x="37934" y="560933"/>
                  </a:lnTo>
                  <a:lnTo>
                    <a:pt x="0" y="0"/>
                  </a:lnTo>
                  <a:lnTo>
                    <a:pt x="722198" y="11422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11332818" y="7980437"/>
              <a:ext cx="684529" cy="697865"/>
            </a:xfrm>
            <a:custGeom>
              <a:avLst/>
              <a:gdLst/>
              <a:ahLst/>
              <a:cxnLst/>
              <a:rect l="l" t="t" r="r" b="b"/>
              <a:pathLst>
                <a:path w="684529" h="697865" extrusionOk="0">
                  <a:moveTo>
                    <a:pt x="684263" y="0"/>
                  </a:moveTo>
                  <a:lnTo>
                    <a:pt x="568769" y="697420"/>
                  </a:lnTo>
                  <a:lnTo>
                    <a:pt x="0" y="446709"/>
                  </a:lnTo>
                  <a:lnTo>
                    <a:pt x="68426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11901587" y="7980437"/>
              <a:ext cx="1021079" cy="697865"/>
            </a:xfrm>
            <a:custGeom>
              <a:avLst/>
              <a:gdLst/>
              <a:ahLst/>
              <a:cxnLst/>
              <a:rect l="l" t="t" r="r" b="b"/>
              <a:pathLst>
                <a:path w="1021079" h="697865" extrusionOk="0">
                  <a:moveTo>
                    <a:pt x="115493" y="0"/>
                  </a:moveTo>
                  <a:lnTo>
                    <a:pt x="1020483" y="542531"/>
                  </a:lnTo>
                  <a:lnTo>
                    <a:pt x="0" y="697420"/>
                  </a:lnTo>
                  <a:lnTo>
                    <a:pt x="11549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2017081" y="7449069"/>
              <a:ext cx="908684" cy="1074420"/>
            </a:xfrm>
            <a:custGeom>
              <a:avLst/>
              <a:gdLst/>
              <a:ahLst/>
              <a:cxnLst/>
              <a:rect l="l" t="t" r="r" b="b"/>
              <a:pathLst>
                <a:path w="908684" h="1074420" extrusionOk="0">
                  <a:moveTo>
                    <a:pt x="0" y="531367"/>
                  </a:moveTo>
                  <a:lnTo>
                    <a:pt x="904989" y="1073899"/>
                  </a:lnTo>
                  <a:lnTo>
                    <a:pt x="908342" y="0"/>
                  </a:lnTo>
                  <a:lnTo>
                    <a:pt x="0" y="53136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1450877" y="7344904"/>
              <a:ext cx="566420" cy="635634"/>
            </a:xfrm>
            <a:custGeom>
              <a:avLst/>
              <a:gdLst/>
              <a:ahLst/>
              <a:cxnLst/>
              <a:rect l="l" t="t" r="r" b="b"/>
              <a:pathLst>
                <a:path w="566420" h="635634" extrusionOk="0">
                  <a:moveTo>
                    <a:pt x="314185" y="0"/>
                  </a:moveTo>
                  <a:lnTo>
                    <a:pt x="566204" y="635533"/>
                  </a:lnTo>
                  <a:lnTo>
                    <a:pt x="0" y="412889"/>
                  </a:lnTo>
                  <a:lnTo>
                    <a:pt x="314185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11765062" y="7344904"/>
              <a:ext cx="1160779" cy="635634"/>
            </a:xfrm>
            <a:custGeom>
              <a:avLst/>
              <a:gdLst/>
              <a:ahLst/>
              <a:cxnLst/>
              <a:rect l="l" t="t" r="r" b="b"/>
              <a:pathLst>
                <a:path w="1160779" h="635634" extrusionOk="0">
                  <a:moveTo>
                    <a:pt x="0" y="0"/>
                  </a:moveTo>
                  <a:lnTo>
                    <a:pt x="1160360" y="104165"/>
                  </a:lnTo>
                  <a:lnTo>
                    <a:pt x="252018" y="63553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14700020" y="4507558"/>
              <a:ext cx="667384" cy="1287145"/>
            </a:xfrm>
            <a:custGeom>
              <a:avLst/>
              <a:gdLst/>
              <a:ahLst/>
              <a:cxnLst/>
              <a:rect l="l" t="t" r="r" b="b"/>
              <a:pathLst>
                <a:path w="667384" h="1287145" extrusionOk="0">
                  <a:moveTo>
                    <a:pt x="667359" y="0"/>
                  </a:moveTo>
                  <a:lnTo>
                    <a:pt x="530834" y="1286700"/>
                  </a:lnTo>
                  <a:lnTo>
                    <a:pt x="0" y="250710"/>
                  </a:lnTo>
                  <a:lnTo>
                    <a:pt x="66735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15230855" y="4507558"/>
              <a:ext cx="617855" cy="1643379"/>
            </a:xfrm>
            <a:custGeom>
              <a:avLst/>
              <a:gdLst/>
              <a:ahLst/>
              <a:cxnLst/>
              <a:rect l="l" t="t" r="r" b="b"/>
              <a:pathLst>
                <a:path w="617855" h="1643379" extrusionOk="0">
                  <a:moveTo>
                    <a:pt x="136524" y="0"/>
                  </a:moveTo>
                  <a:lnTo>
                    <a:pt x="617575" y="1643075"/>
                  </a:lnTo>
                  <a:lnTo>
                    <a:pt x="0" y="1286700"/>
                  </a:lnTo>
                  <a:lnTo>
                    <a:pt x="13652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14580373" y="4095317"/>
              <a:ext cx="787400" cy="663575"/>
            </a:xfrm>
            <a:custGeom>
              <a:avLst/>
              <a:gdLst/>
              <a:ahLst/>
              <a:cxnLst/>
              <a:rect l="l" t="t" r="r" b="b"/>
              <a:pathLst>
                <a:path w="787400" h="663575" extrusionOk="0">
                  <a:moveTo>
                    <a:pt x="787006" y="412242"/>
                  </a:moveTo>
                  <a:lnTo>
                    <a:pt x="119646" y="662952"/>
                  </a:lnTo>
                  <a:lnTo>
                    <a:pt x="0" y="0"/>
                  </a:lnTo>
                  <a:lnTo>
                    <a:pt x="787006" y="41224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14580373" y="4049381"/>
              <a:ext cx="1325244" cy="458470"/>
            </a:xfrm>
            <a:custGeom>
              <a:avLst/>
              <a:gdLst/>
              <a:ahLst/>
              <a:cxnLst/>
              <a:rect l="l" t="t" r="r" b="b"/>
              <a:pathLst>
                <a:path w="1325244" h="458470" extrusionOk="0">
                  <a:moveTo>
                    <a:pt x="787006" y="458177"/>
                  </a:moveTo>
                  <a:lnTo>
                    <a:pt x="1325016" y="0"/>
                  </a:lnTo>
                  <a:lnTo>
                    <a:pt x="0" y="45935"/>
                  </a:lnTo>
                  <a:lnTo>
                    <a:pt x="787006" y="4581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15056431" y="8004847"/>
              <a:ext cx="1210309" cy="1623695"/>
            </a:xfrm>
            <a:custGeom>
              <a:avLst/>
              <a:gdLst/>
              <a:ahLst/>
              <a:cxnLst/>
              <a:rect l="l" t="t" r="r" b="b"/>
              <a:pathLst>
                <a:path w="1210309" h="1623695" extrusionOk="0">
                  <a:moveTo>
                    <a:pt x="1209941" y="1623237"/>
                  </a:moveTo>
                  <a:lnTo>
                    <a:pt x="485381" y="1577047"/>
                  </a:lnTo>
                  <a:lnTo>
                    <a:pt x="0" y="0"/>
                  </a:lnTo>
                  <a:lnTo>
                    <a:pt x="1209941" y="162323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14366327" y="7054620"/>
              <a:ext cx="1463675" cy="950595"/>
            </a:xfrm>
            <a:custGeom>
              <a:avLst/>
              <a:gdLst/>
              <a:ahLst/>
              <a:cxnLst/>
              <a:rect l="l" t="t" r="r" b="b"/>
              <a:pathLst>
                <a:path w="1463675" h="950595" extrusionOk="0">
                  <a:moveTo>
                    <a:pt x="1463675" y="19133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1463675" y="19133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14366327" y="6685062"/>
              <a:ext cx="1463675" cy="561340"/>
            </a:xfrm>
            <a:custGeom>
              <a:avLst/>
              <a:gdLst/>
              <a:ahLst/>
              <a:cxnLst/>
              <a:rect l="l" t="t" r="r" b="b"/>
              <a:pathLst>
                <a:path w="1463675" h="561340" extrusionOk="0">
                  <a:moveTo>
                    <a:pt x="1463675" y="560895"/>
                  </a:moveTo>
                  <a:lnTo>
                    <a:pt x="1076858" y="0"/>
                  </a:lnTo>
                  <a:lnTo>
                    <a:pt x="0" y="369557"/>
                  </a:lnTo>
                  <a:lnTo>
                    <a:pt x="1463675" y="56089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15056431" y="7245958"/>
              <a:ext cx="1223644" cy="759459"/>
            </a:xfrm>
            <a:custGeom>
              <a:avLst/>
              <a:gdLst/>
              <a:ahLst/>
              <a:cxnLst/>
              <a:rect l="l" t="t" r="r" b="b"/>
              <a:pathLst>
                <a:path w="1223644" h="759459" extrusionOk="0">
                  <a:moveTo>
                    <a:pt x="773569" y="0"/>
                  </a:moveTo>
                  <a:lnTo>
                    <a:pt x="1223162" y="323354"/>
                  </a:lnTo>
                  <a:lnTo>
                    <a:pt x="0" y="758888"/>
                  </a:lnTo>
                  <a:lnTo>
                    <a:pt x="77356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15443186" y="6150634"/>
              <a:ext cx="405765" cy="1095375"/>
            </a:xfrm>
            <a:custGeom>
              <a:avLst/>
              <a:gdLst/>
              <a:ahLst/>
              <a:cxnLst/>
              <a:rect l="l" t="t" r="r" b="b"/>
              <a:pathLst>
                <a:path w="405765" h="1095375" extrusionOk="0">
                  <a:moveTo>
                    <a:pt x="386816" y="1095324"/>
                  </a:moveTo>
                  <a:lnTo>
                    <a:pt x="405244" y="0"/>
                  </a:lnTo>
                  <a:lnTo>
                    <a:pt x="0" y="534428"/>
                  </a:lnTo>
                  <a:lnTo>
                    <a:pt x="386816" y="109532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14146389" y="6005447"/>
              <a:ext cx="1297305" cy="680084"/>
            </a:xfrm>
            <a:custGeom>
              <a:avLst/>
              <a:gdLst/>
              <a:ahLst/>
              <a:cxnLst/>
              <a:rect l="l" t="t" r="r" b="b"/>
              <a:pathLst>
                <a:path w="1297305" h="680084" extrusionOk="0">
                  <a:moveTo>
                    <a:pt x="849388" y="0"/>
                  </a:moveTo>
                  <a:lnTo>
                    <a:pt x="1296797" y="679615"/>
                  </a:lnTo>
                  <a:lnTo>
                    <a:pt x="0" y="382676"/>
                  </a:lnTo>
                  <a:lnTo>
                    <a:pt x="84938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14700020" y="4758269"/>
              <a:ext cx="530859" cy="1247775"/>
            </a:xfrm>
            <a:custGeom>
              <a:avLst/>
              <a:gdLst/>
              <a:ahLst/>
              <a:cxnLst/>
              <a:rect l="l" t="t" r="r" b="b"/>
              <a:pathLst>
                <a:path w="530859" h="1247775" extrusionOk="0">
                  <a:moveTo>
                    <a:pt x="295757" y="1247178"/>
                  </a:moveTo>
                  <a:lnTo>
                    <a:pt x="530834" y="1035989"/>
                  </a:lnTo>
                  <a:lnTo>
                    <a:pt x="0" y="0"/>
                  </a:lnTo>
                  <a:lnTo>
                    <a:pt x="295757" y="12471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14995777" y="5794259"/>
              <a:ext cx="852805" cy="356870"/>
            </a:xfrm>
            <a:custGeom>
              <a:avLst/>
              <a:gdLst/>
              <a:ahLst/>
              <a:cxnLst/>
              <a:rect l="l" t="t" r="r" b="b"/>
              <a:pathLst>
                <a:path w="852805" h="356870" extrusionOk="0">
                  <a:moveTo>
                    <a:pt x="0" y="211188"/>
                  </a:moveTo>
                  <a:lnTo>
                    <a:pt x="852652" y="356374"/>
                  </a:lnTo>
                  <a:lnTo>
                    <a:pt x="235076" y="0"/>
                  </a:lnTo>
                  <a:lnTo>
                    <a:pt x="0" y="21118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14995777" y="6005447"/>
              <a:ext cx="852805" cy="680084"/>
            </a:xfrm>
            <a:custGeom>
              <a:avLst/>
              <a:gdLst/>
              <a:ahLst/>
              <a:cxnLst/>
              <a:rect l="l" t="t" r="r" b="b"/>
              <a:pathLst>
                <a:path w="852805" h="680084" extrusionOk="0">
                  <a:moveTo>
                    <a:pt x="0" y="0"/>
                  </a:moveTo>
                  <a:lnTo>
                    <a:pt x="852652" y="145186"/>
                  </a:lnTo>
                  <a:lnTo>
                    <a:pt x="447408" y="67961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13645881" y="5158878"/>
              <a:ext cx="1350009" cy="1229360"/>
            </a:xfrm>
            <a:custGeom>
              <a:avLst/>
              <a:gdLst/>
              <a:ahLst/>
              <a:cxnLst/>
              <a:rect l="l" t="t" r="r" b="b"/>
              <a:pathLst>
                <a:path w="1350009" h="1229360" extrusionOk="0">
                  <a:moveTo>
                    <a:pt x="1349895" y="846569"/>
                  </a:moveTo>
                  <a:lnTo>
                    <a:pt x="500507" y="1229245"/>
                  </a:lnTo>
                  <a:lnTo>
                    <a:pt x="0" y="0"/>
                  </a:lnTo>
                  <a:lnTo>
                    <a:pt x="1349895" y="8465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13645881" y="4758269"/>
              <a:ext cx="1350009" cy="1247775"/>
            </a:xfrm>
            <a:custGeom>
              <a:avLst/>
              <a:gdLst/>
              <a:ahLst/>
              <a:cxnLst/>
              <a:rect l="l" t="t" r="r" b="b"/>
              <a:pathLst>
                <a:path w="1350009" h="1247775" extrusionOk="0">
                  <a:moveTo>
                    <a:pt x="1349895" y="1247178"/>
                  </a:moveTo>
                  <a:lnTo>
                    <a:pt x="1054138" y="0"/>
                  </a:lnTo>
                  <a:lnTo>
                    <a:pt x="0" y="400608"/>
                  </a:lnTo>
                  <a:lnTo>
                    <a:pt x="1349895" y="12471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10603686" y="8427147"/>
              <a:ext cx="729615" cy="696595"/>
            </a:xfrm>
            <a:custGeom>
              <a:avLst/>
              <a:gdLst/>
              <a:ahLst/>
              <a:cxnLst/>
              <a:rect l="l" t="t" r="r" b="b"/>
              <a:pathLst>
                <a:path w="729615" h="696595" extrusionOk="0">
                  <a:moveTo>
                    <a:pt x="94221" y="696556"/>
                  </a:moveTo>
                  <a:lnTo>
                    <a:pt x="729132" y="0"/>
                  </a:lnTo>
                  <a:lnTo>
                    <a:pt x="0" y="508088"/>
                  </a:lnTo>
                  <a:lnTo>
                    <a:pt x="94221" y="69655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10697907" y="8427147"/>
              <a:ext cx="1332865" cy="696595"/>
            </a:xfrm>
            <a:custGeom>
              <a:avLst/>
              <a:gdLst/>
              <a:ahLst/>
              <a:cxnLst/>
              <a:rect l="l" t="t" r="r" b="b"/>
              <a:pathLst>
                <a:path w="1332865" h="696595" extrusionOk="0">
                  <a:moveTo>
                    <a:pt x="0" y="696556"/>
                  </a:moveTo>
                  <a:lnTo>
                    <a:pt x="1332585" y="633488"/>
                  </a:lnTo>
                  <a:lnTo>
                    <a:pt x="634911" y="0"/>
                  </a:lnTo>
                  <a:lnTo>
                    <a:pt x="0" y="69655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2485546" y="4095317"/>
              <a:ext cx="2094865" cy="1217295"/>
            </a:xfrm>
            <a:custGeom>
              <a:avLst/>
              <a:gdLst/>
              <a:ahLst/>
              <a:cxnLst/>
              <a:rect l="l" t="t" r="r" b="b"/>
              <a:pathLst>
                <a:path w="2094865" h="1217295" extrusionOk="0">
                  <a:moveTo>
                    <a:pt x="0" y="1217269"/>
                  </a:moveTo>
                  <a:lnTo>
                    <a:pt x="1160335" y="1063561"/>
                  </a:lnTo>
                  <a:lnTo>
                    <a:pt x="2094826" y="0"/>
                  </a:lnTo>
                  <a:lnTo>
                    <a:pt x="0" y="12172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11681686" y="6526706"/>
              <a:ext cx="622300" cy="818515"/>
            </a:xfrm>
            <a:custGeom>
              <a:avLst/>
              <a:gdLst/>
              <a:ahLst/>
              <a:cxnLst/>
              <a:rect l="l" t="t" r="r" b="b"/>
              <a:pathLst>
                <a:path w="622300" h="818515" extrusionOk="0">
                  <a:moveTo>
                    <a:pt x="621842" y="191376"/>
                  </a:moveTo>
                  <a:lnTo>
                    <a:pt x="83375" y="818197"/>
                  </a:lnTo>
                  <a:lnTo>
                    <a:pt x="0" y="0"/>
                  </a:lnTo>
                  <a:lnTo>
                    <a:pt x="621842" y="19137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11681686" y="6328751"/>
              <a:ext cx="713104" cy="389890"/>
            </a:xfrm>
            <a:custGeom>
              <a:avLst/>
              <a:gdLst/>
              <a:ahLst/>
              <a:cxnLst/>
              <a:rect l="l" t="t" r="r" b="b"/>
              <a:pathLst>
                <a:path w="713104" h="389890" extrusionOk="0">
                  <a:moveTo>
                    <a:pt x="621842" y="389331"/>
                  </a:moveTo>
                  <a:lnTo>
                    <a:pt x="712850" y="0"/>
                  </a:lnTo>
                  <a:lnTo>
                    <a:pt x="0" y="197954"/>
                  </a:lnTo>
                  <a:lnTo>
                    <a:pt x="621842" y="3893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11765062" y="6718082"/>
              <a:ext cx="1160779" cy="731520"/>
            </a:xfrm>
            <a:custGeom>
              <a:avLst/>
              <a:gdLst/>
              <a:ahLst/>
              <a:cxnLst/>
              <a:rect l="l" t="t" r="r" b="b"/>
              <a:pathLst>
                <a:path w="1160779" h="731520" extrusionOk="0">
                  <a:moveTo>
                    <a:pt x="538467" y="0"/>
                  </a:moveTo>
                  <a:lnTo>
                    <a:pt x="1160360" y="730986"/>
                  </a:lnTo>
                  <a:lnTo>
                    <a:pt x="0" y="626821"/>
                  </a:lnTo>
                  <a:lnTo>
                    <a:pt x="53846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12303530" y="6328751"/>
              <a:ext cx="842009" cy="791845"/>
            </a:xfrm>
            <a:custGeom>
              <a:avLst/>
              <a:gdLst/>
              <a:ahLst/>
              <a:cxnLst/>
              <a:rect l="l" t="t" r="r" b="b"/>
              <a:pathLst>
                <a:path w="842009" h="791845" extrusionOk="0">
                  <a:moveTo>
                    <a:pt x="0" y="389331"/>
                  </a:moveTo>
                  <a:lnTo>
                    <a:pt x="841806" y="791845"/>
                  </a:lnTo>
                  <a:lnTo>
                    <a:pt x="91008" y="0"/>
                  </a:lnTo>
                  <a:lnTo>
                    <a:pt x="0" y="3893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12303530" y="6718082"/>
              <a:ext cx="842009" cy="731520"/>
            </a:xfrm>
            <a:custGeom>
              <a:avLst/>
              <a:gdLst/>
              <a:ahLst/>
              <a:cxnLst/>
              <a:rect l="l" t="t" r="r" b="b"/>
              <a:pathLst>
                <a:path w="842009" h="731520" extrusionOk="0">
                  <a:moveTo>
                    <a:pt x="0" y="0"/>
                  </a:moveTo>
                  <a:lnTo>
                    <a:pt x="841806" y="402513"/>
                  </a:lnTo>
                  <a:lnTo>
                    <a:pt x="621893" y="73098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8014346" y="8094521"/>
              <a:ext cx="1309370" cy="850265"/>
            </a:xfrm>
            <a:custGeom>
              <a:avLst/>
              <a:gdLst/>
              <a:ahLst/>
              <a:cxnLst/>
              <a:rect l="l" t="t" r="r" b="b"/>
              <a:pathLst>
                <a:path w="1309370" h="850265" extrusionOk="0">
                  <a:moveTo>
                    <a:pt x="1308773" y="850074"/>
                  </a:moveTo>
                  <a:lnTo>
                    <a:pt x="1088555" y="0"/>
                  </a:lnTo>
                  <a:lnTo>
                    <a:pt x="0" y="315696"/>
                  </a:lnTo>
                  <a:lnTo>
                    <a:pt x="1308773" y="85007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8014346" y="8410218"/>
              <a:ext cx="1309370" cy="888365"/>
            </a:xfrm>
            <a:custGeom>
              <a:avLst/>
              <a:gdLst/>
              <a:ahLst/>
              <a:cxnLst/>
              <a:rect l="l" t="t" r="r" b="b"/>
              <a:pathLst>
                <a:path w="1309370" h="888365" extrusionOk="0">
                  <a:moveTo>
                    <a:pt x="1308773" y="534377"/>
                  </a:moveTo>
                  <a:lnTo>
                    <a:pt x="868921" y="887895"/>
                  </a:lnTo>
                  <a:lnTo>
                    <a:pt x="0" y="0"/>
                  </a:lnTo>
                  <a:lnTo>
                    <a:pt x="1308773" y="5343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8883267" y="8944595"/>
              <a:ext cx="1814829" cy="353695"/>
            </a:xfrm>
            <a:custGeom>
              <a:avLst/>
              <a:gdLst/>
              <a:ahLst/>
              <a:cxnLst/>
              <a:rect l="l" t="t" r="r" b="b"/>
              <a:pathLst>
                <a:path w="1814829" h="353695" extrusionOk="0">
                  <a:moveTo>
                    <a:pt x="439851" y="0"/>
                  </a:moveTo>
                  <a:lnTo>
                    <a:pt x="1814639" y="179108"/>
                  </a:lnTo>
                  <a:lnTo>
                    <a:pt x="0" y="353517"/>
                  </a:lnTo>
                  <a:lnTo>
                    <a:pt x="43985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9323119" y="8935235"/>
              <a:ext cx="1374775" cy="188595"/>
            </a:xfrm>
            <a:custGeom>
              <a:avLst/>
              <a:gdLst/>
              <a:ahLst/>
              <a:cxnLst/>
              <a:rect l="l" t="t" r="r" b="b"/>
              <a:pathLst>
                <a:path w="1374775" h="188595" extrusionOk="0">
                  <a:moveTo>
                    <a:pt x="0" y="9359"/>
                  </a:moveTo>
                  <a:lnTo>
                    <a:pt x="1280566" y="0"/>
                  </a:lnTo>
                  <a:lnTo>
                    <a:pt x="1374787" y="188468"/>
                  </a:lnTo>
                  <a:lnTo>
                    <a:pt x="0" y="935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5056431" y="7773820"/>
              <a:ext cx="1283969" cy="1854834"/>
            </a:xfrm>
            <a:custGeom>
              <a:avLst/>
              <a:gdLst/>
              <a:ahLst/>
              <a:cxnLst/>
              <a:rect l="l" t="t" r="r" b="b"/>
              <a:pathLst>
                <a:path w="1283969" h="1854834" extrusionOk="0">
                  <a:moveTo>
                    <a:pt x="1283830" y="0"/>
                  </a:moveTo>
                  <a:lnTo>
                    <a:pt x="1209941" y="1854263"/>
                  </a:lnTo>
                  <a:lnTo>
                    <a:pt x="0" y="231025"/>
                  </a:lnTo>
                  <a:lnTo>
                    <a:pt x="128383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15056431" y="7569313"/>
              <a:ext cx="1283969" cy="435609"/>
            </a:xfrm>
            <a:custGeom>
              <a:avLst/>
              <a:gdLst/>
              <a:ahLst/>
              <a:cxnLst/>
              <a:rect l="l" t="t" r="r" b="b"/>
              <a:pathLst>
                <a:path w="1283969" h="435609" extrusionOk="0">
                  <a:moveTo>
                    <a:pt x="1283830" y="204508"/>
                  </a:moveTo>
                  <a:lnTo>
                    <a:pt x="1223162" y="0"/>
                  </a:lnTo>
                  <a:lnTo>
                    <a:pt x="0" y="435533"/>
                  </a:lnTo>
                  <a:lnTo>
                    <a:pt x="1283830" y="20450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0" y="0"/>
                  </a:moveTo>
                  <a:lnTo>
                    <a:pt x="728033" y="194617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6266373" y="7773820"/>
              <a:ext cx="236219" cy="1946275"/>
            </a:xfrm>
            <a:custGeom>
              <a:avLst/>
              <a:gdLst/>
              <a:ahLst/>
              <a:cxnLst/>
              <a:rect l="l" t="t" r="r" b="b"/>
              <a:pathLst>
                <a:path w="236219" h="1946275" extrusionOk="0">
                  <a:moveTo>
                    <a:pt x="236109" y="1946174"/>
                  </a:moveTo>
                  <a:lnTo>
                    <a:pt x="0" y="1854263"/>
                  </a:lnTo>
                  <a:lnTo>
                    <a:pt x="7388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16340263" y="7540331"/>
              <a:ext cx="786130" cy="233679"/>
            </a:xfrm>
            <a:custGeom>
              <a:avLst/>
              <a:gdLst/>
              <a:ahLst/>
              <a:cxnLst/>
              <a:rect l="l" t="t" r="r" b="b"/>
              <a:pathLst>
                <a:path w="786130" h="233679" extrusionOk="0">
                  <a:moveTo>
                    <a:pt x="0" y="233489"/>
                  </a:moveTo>
                  <a:lnTo>
                    <a:pt x="78553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728033" y="194617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1681686" y="5728333"/>
              <a:ext cx="948054" cy="798829"/>
            </a:xfrm>
            <a:custGeom>
              <a:avLst/>
              <a:gdLst/>
              <a:ahLst/>
              <a:cxnLst/>
              <a:rect l="l" t="t" r="r" b="b"/>
              <a:pathLst>
                <a:path w="948054" h="798829" extrusionOk="0">
                  <a:moveTo>
                    <a:pt x="947978" y="0"/>
                  </a:moveTo>
                  <a:lnTo>
                    <a:pt x="712850" y="600417"/>
                  </a:lnTo>
                  <a:lnTo>
                    <a:pt x="0" y="798372"/>
                  </a:lnTo>
                  <a:lnTo>
                    <a:pt x="94797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12394538" y="5728333"/>
              <a:ext cx="1751965" cy="660400"/>
            </a:xfrm>
            <a:custGeom>
              <a:avLst/>
              <a:gdLst/>
              <a:ahLst/>
              <a:cxnLst/>
              <a:rect l="l" t="t" r="r" b="b"/>
              <a:pathLst>
                <a:path w="1751965" h="660400" extrusionOk="0">
                  <a:moveTo>
                    <a:pt x="235127" y="0"/>
                  </a:moveTo>
                  <a:lnTo>
                    <a:pt x="1751850" y="659790"/>
                  </a:lnTo>
                  <a:lnTo>
                    <a:pt x="0" y="600417"/>
                  </a:lnTo>
                  <a:lnTo>
                    <a:pt x="23512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2485546" y="5158878"/>
              <a:ext cx="1160780" cy="569595"/>
            </a:xfrm>
            <a:custGeom>
              <a:avLst/>
              <a:gdLst/>
              <a:ahLst/>
              <a:cxnLst/>
              <a:rect l="l" t="t" r="r" b="b"/>
              <a:pathLst>
                <a:path w="1160780" h="569595" extrusionOk="0">
                  <a:moveTo>
                    <a:pt x="144119" y="569455"/>
                  </a:moveTo>
                  <a:lnTo>
                    <a:pt x="1160335" y="0"/>
                  </a:lnTo>
                  <a:lnTo>
                    <a:pt x="0" y="153708"/>
                  </a:lnTo>
                  <a:lnTo>
                    <a:pt x="144119" y="56945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12629666" y="5158878"/>
              <a:ext cx="1517015" cy="1229360"/>
            </a:xfrm>
            <a:custGeom>
              <a:avLst/>
              <a:gdLst/>
              <a:ahLst/>
              <a:cxnLst/>
              <a:rect l="l" t="t" r="r" b="b"/>
              <a:pathLst>
                <a:path w="1517015" h="1229360" extrusionOk="0">
                  <a:moveTo>
                    <a:pt x="0" y="569455"/>
                  </a:moveTo>
                  <a:lnTo>
                    <a:pt x="1516722" y="1229245"/>
                  </a:lnTo>
                  <a:lnTo>
                    <a:pt x="1016215" y="0"/>
                  </a:lnTo>
                  <a:lnTo>
                    <a:pt x="0" y="56945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10494236" y="5388342"/>
              <a:ext cx="421640" cy="1233170"/>
            </a:xfrm>
            <a:custGeom>
              <a:avLst/>
              <a:gdLst/>
              <a:ahLst/>
              <a:cxnLst/>
              <a:rect l="l" t="t" r="r" b="b"/>
              <a:pathLst>
                <a:path w="421640" h="1233170" extrusionOk="0">
                  <a:moveTo>
                    <a:pt x="319290" y="0"/>
                  </a:moveTo>
                  <a:lnTo>
                    <a:pt x="421500" y="887603"/>
                  </a:lnTo>
                  <a:lnTo>
                    <a:pt x="0" y="1232801"/>
                  </a:lnTo>
                  <a:lnTo>
                    <a:pt x="31929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10813528" y="5388342"/>
              <a:ext cx="868679" cy="1138554"/>
            </a:xfrm>
            <a:custGeom>
              <a:avLst/>
              <a:gdLst/>
              <a:ahLst/>
              <a:cxnLst/>
              <a:rect l="l" t="t" r="r" b="b"/>
              <a:pathLst>
                <a:path w="868679" h="1138554" extrusionOk="0">
                  <a:moveTo>
                    <a:pt x="0" y="0"/>
                  </a:moveTo>
                  <a:lnTo>
                    <a:pt x="868159" y="1138364"/>
                  </a:lnTo>
                  <a:lnTo>
                    <a:pt x="102209" y="88760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10813528" y="5388342"/>
              <a:ext cx="1816734" cy="1138554"/>
            </a:xfrm>
            <a:custGeom>
              <a:avLst/>
              <a:gdLst/>
              <a:ahLst/>
              <a:cxnLst/>
              <a:rect l="l" t="t" r="r" b="b"/>
              <a:pathLst>
                <a:path w="1816734" h="1138554" extrusionOk="0">
                  <a:moveTo>
                    <a:pt x="0" y="0"/>
                  </a:moveTo>
                  <a:lnTo>
                    <a:pt x="1816138" y="339991"/>
                  </a:lnTo>
                  <a:lnTo>
                    <a:pt x="868159" y="1138364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5830002" y="6150634"/>
              <a:ext cx="728344" cy="1095375"/>
            </a:xfrm>
            <a:custGeom>
              <a:avLst/>
              <a:gdLst/>
              <a:ahLst/>
              <a:cxnLst/>
              <a:rect l="l" t="t" r="r" b="b"/>
              <a:pathLst>
                <a:path w="728344" h="1095375" extrusionOk="0">
                  <a:moveTo>
                    <a:pt x="728040" y="1022731"/>
                  </a:moveTo>
                  <a:lnTo>
                    <a:pt x="18427" y="0"/>
                  </a:lnTo>
                  <a:lnTo>
                    <a:pt x="0" y="1095324"/>
                  </a:lnTo>
                  <a:lnTo>
                    <a:pt x="728040" y="10227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5830002" y="7173365"/>
              <a:ext cx="728344" cy="396240"/>
            </a:xfrm>
            <a:custGeom>
              <a:avLst/>
              <a:gdLst/>
              <a:ahLst/>
              <a:cxnLst/>
              <a:rect l="l" t="t" r="r" b="b"/>
              <a:pathLst>
                <a:path w="728344" h="396240" extrusionOk="0">
                  <a:moveTo>
                    <a:pt x="728040" y="0"/>
                  </a:moveTo>
                  <a:lnTo>
                    <a:pt x="449592" y="395947"/>
                  </a:lnTo>
                  <a:lnTo>
                    <a:pt x="0" y="72593"/>
                  </a:lnTo>
                  <a:lnTo>
                    <a:pt x="72804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848431" y="6150634"/>
              <a:ext cx="854075" cy="1022984"/>
            </a:xfrm>
            <a:custGeom>
              <a:avLst/>
              <a:gdLst/>
              <a:ahLst/>
              <a:cxnLst/>
              <a:rect l="l" t="t" r="r" b="b"/>
              <a:pathLst>
                <a:path w="854075" h="1022984" extrusionOk="0">
                  <a:moveTo>
                    <a:pt x="709612" y="1022731"/>
                  </a:moveTo>
                  <a:lnTo>
                    <a:pt x="853706" y="903986"/>
                  </a:lnTo>
                  <a:lnTo>
                    <a:pt x="0" y="0"/>
                  </a:lnTo>
                  <a:lnTo>
                    <a:pt x="709612" y="10227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6279595" y="7173365"/>
              <a:ext cx="278765" cy="600709"/>
            </a:xfrm>
            <a:custGeom>
              <a:avLst/>
              <a:gdLst/>
              <a:ahLst/>
              <a:cxnLst/>
              <a:rect l="l" t="t" r="r" b="b"/>
              <a:pathLst>
                <a:path w="278765" h="600709" extrusionOk="0">
                  <a:moveTo>
                    <a:pt x="278447" y="0"/>
                  </a:moveTo>
                  <a:lnTo>
                    <a:pt x="60667" y="600456"/>
                  </a:lnTo>
                  <a:lnTo>
                    <a:pt x="0" y="395947"/>
                  </a:lnTo>
                  <a:lnTo>
                    <a:pt x="27844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6340263" y="7173365"/>
              <a:ext cx="786130" cy="600709"/>
            </a:xfrm>
            <a:custGeom>
              <a:avLst/>
              <a:gdLst/>
              <a:ahLst/>
              <a:cxnLst/>
              <a:rect l="l" t="t" r="r" b="b"/>
              <a:pathLst>
                <a:path w="786130" h="600709" extrusionOk="0">
                  <a:moveTo>
                    <a:pt x="785534" y="366966"/>
                  </a:moveTo>
                  <a:lnTo>
                    <a:pt x="0" y="600456"/>
                  </a:lnTo>
                  <a:lnTo>
                    <a:pt x="21777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6558044" y="7054620"/>
              <a:ext cx="568325" cy="281304"/>
            </a:xfrm>
            <a:custGeom>
              <a:avLst/>
              <a:gdLst/>
              <a:ahLst/>
              <a:cxnLst/>
              <a:rect l="l" t="t" r="r" b="b"/>
              <a:pathLst>
                <a:path w="568325" h="281304" extrusionOk="0">
                  <a:moveTo>
                    <a:pt x="567754" y="280869"/>
                  </a:moveTo>
                  <a:lnTo>
                    <a:pt x="144094" y="0"/>
                  </a:lnTo>
                  <a:lnTo>
                    <a:pt x="0" y="11874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14275358" y="9390505"/>
              <a:ext cx="1266825" cy="238125"/>
            </a:xfrm>
            <a:custGeom>
              <a:avLst/>
              <a:gdLst/>
              <a:ahLst/>
              <a:cxnLst/>
              <a:rect l="l" t="t" r="r" b="b"/>
              <a:pathLst>
                <a:path w="1266825" h="238125" extrusionOk="0">
                  <a:moveTo>
                    <a:pt x="0" y="237578"/>
                  </a:moveTo>
                  <a:lnTo>
                    <a:pt x="1266456" y="191388"/>
                  </a:lnTo>
                  <a:lnTo>
                    <a:pt x="136461" y="0"/>
                  </a:lnTo>
                  <a:lnTo>
                    <a:pt x="0" y="2375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4275358" y="9581894"/>
              <a:ext cx="1991359" cy="46354"/>
            </a:xfrm>
            <a:custGeom>
              <a:avLst/>
              <a:gdLst/>
              <a:ahLst/>
              <a:cxnLst/>
              <a:rect l="l" t="t" r="r" b="b"/>
              <a:pathLst>
                <a:path w="1991359" h="46354" extrusionOk="0">
                  <a:moveTo>
                    <a:pt x="0" y="46189"/>
                  </a:moveTo>
                  <a:lnTo>
                    <a:pt x="1991017" y="46189"/>
                  </a:lnTo>
                  <a:lnTo>
                    <a:pt x="1266456" y="0"/>
                  </a:lnTo>
                  <a:lnTo>
                    <a:pt x="0" y="461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4275358" y="9628084"/>
              <a:ext cx="759459" cy="92075"/>
            </a:xfrm>
            <a:custGeom>
              <a:avLst/>
              <a:gdLst/>
              <a:ahLst/>
              <a:cxnLst/>
              <a:rect l="l" t="t" r="r" b="b"/>
              <a:pathLst>
                <a:path w="759459" h="92075" extrusionOk="0">
                  <a:moveTo>
                    <a:pt x="0" y="0"/>
                  </a:moveTo>
                  <a:lnTo>
                    <a:pt x="759395" y="91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4275358" y="9628084"/>
              <a:ext cx="2227580" cy="92075"/>
            </a:xfrm>
            <a:custGeom>
              <a:avLst/>
              <a:gdLst/>
              <a:ahLst/>
              <a:cxnLst/>
              <a:rect l="l" t="t" r="r" b="b"/>
              <a:pathLst>
                <a:path w="2227580" h="92075" extrusionOk="0">
                  <a:moveTo>
                    <a:pt x="2227126" y="91911"/>
                  </a:moveTo>
                  <a:lnTo>
                    <a:pt x="199101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3645881" y="8545892"/>
              <a:ext cx="766444" cy="1082675"/>
            </a:xfrm>
            <a:custGeom>
              <a:avLst/>
              <a:gdLst/>
              <a:ahLst/>
              <a:cxnLst/>
              <a:rect l="l" t="t" r="r" b="b"/>
              <a:pathLst>
                <a:path w="766444" h="1082675" extrusionOk="0">
                  <a:moveTo>
                    <a:pt x="629475" y="1082192"/>
                  </a:moveTo>
                  <a:lnTo>
                    <a:pt x="765937" y="844613"/>
                  </a:lnTo>
                  <a:lnTo>
                    <a:pt x="0" y="0"/>
                  </a:lnTo>
                  <a:lnTo>
                    <a:pt x="629475" y="10821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5367380" y="4342573"/>
              <a:ext cx="1168400" cy="1808479"/>
            </a:xfrm>
            <a:custGeom>
              <a:avLst/>
              <a:gdLst/>
              <a:ahLst/>
              <a:cxnLst/>
              <a:rect l="l" t="t" r="r" b="b"/>
              <a:pathLst>
                <a:path w="1168400" h="1808479" extrusionOk="0">
                  <a:moveTo>
                    <a:pt x="1167917" y="0"/>
                  </a:moveTo>
                  <a:lnTo>
                    <a:pt x="481050" y="1808060"/>
                  </a:lnTo>
                  <a:lnTo>
                    <a:pt x="0" y="164985"/>
                  </a:lnTo>
                  <a:lnTo>
                    <a:pt x="116791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5367380" y="4049381"/>
              <a:ext cx="1168400" cy="458470"/>
            </a:xfrm>
            <a:custGeom>
              <a:avLst/>
              <a:gdLst/>
              <a:ahLst/>
              <a:cxnLst/>
              <a:rect l="l" t="t" r="r" b="b"/>
              <a:pathLst>
                <a:path w="1168400" h="458470" extrusionOk="0">
                  <a:moveTo>
                    <a:pt x="1167917" y="293192"/>
                  </a:moveTo>
                  <a:lnTo>
                    <a:pt x="538010" y="0"/>
                  </a:lnTo>
                  <a:lnTo>
                    <a:pt x="0" y="458177"/>
                  </a:lnTo>
                  <a:lnTo>
                    <a:pt x="1167917" y="2931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15848431" y="4342573"/>
              <a:ext cx="1179830" cy="1808479"/>
            </a:xfrm>
            <a:custGeom>
              <a:avLst/>
              <a:gdLst/>
              <a:ahLst/>
              <a:cxnLst/>
              <a:rect l="l" t="t" r="r" b="b"/>
              <a:pathLst>
                <a:path w="1179830" h="1808479" extrusionOk="0">
                  <a:moveTo>
                    <a:pt x="686866" y="0"/>
                  </a:moveTo>
                  <a:lnTo>
                    <a:pt x="1179817" y="1623237"/>
                  </a:lnTo>
                  <a:lnTo>
                    <a:pt x="0" y="1808060"/>
                  </a:lnTo>
                  <a:lnTo>
                    <a:pt x="68686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0" y="594647"/>
                  </a:moveTo>
                  <a:lnTo>
                    <a:pt x="59050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15905391" y="3656907"/>
              <a:ext cx="1220469" cy="685800"/>
            </a:xfrm>
            <a:custGeom>
              <a:avLst/>
              <a:gdLst/>
              <a:ahLst/>
              <a:cxnLst/>
              <a:rect l="l" t="t" r="r" b="b"/>
              <a:pathLst>
                <a:path w="1220469" h="685800" extrusionOk="0">
                  <a:moveTo>
                    <a:pt x="1220407" y="0"/>
                  </a:moveTo>
                  <a:lnTo>
                    <a:pt x="0" y="392473"/>
                  </a:lnTo>
                  <a:lnTo>
                    <a:pt x="629907" y="68566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16535297" y="4342573"/>
              <a:ext cx="590550" cy="1623695"/>
            </a:xfrm>
            <a:custGeom>
              <a:avLst/>
              <a:gdLst/>
              <a:ahLst/>
              <a:cxnLst/>
              <a:rect l="l" t="t" r="r" b="b"/>
              <a:pathLst>
                <a:path w="590550" h="1623695" extrusionOk="0">
                  <a:moveTo>
                    <a:pt x="0" y="0"/>
                  </a:moveTo>
                  <a:lnTo>
                    <a:pt x="492950" y="1623237"/>
                  </a:lnTo>
                  <a:lnTo>
                    <a:pt x="590500" y="62732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590500" y="0"/>
                  </a:moveTo>
                  <a:lnTo>
                    <a:pt x="0" y="594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3767497" y="9628084"/>
              <a:ext cx="1267459" cy="92075"/>
            </a:xfrm>
            <a:custGeom>
              <a:avLst/>
              <a:gdLst/>
              <a:ahLst/>
              <a:cxnLst/>
              <a:rect l="l" t="t" r="r" b="b"/>
              <a:pathLst>
                <a:path w="1267459" h="92075" extrusionOk="0">
                  <a:moveTo>
                    <a:pt x="1267255" y="91911"/>
                  </a:moveTo>
                  <a:lnTo>
                    <a:pt x="507860" y="0"/>
                  </a:lnTo>
                  <a:lnTo>
                    <a:pt x="0" y="91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6702309" y="9694074"/>
              <a:ext cx="1205865" cy="26034"/>
            </a:xfrm>
            <a:custGeom>
              <a:avLst/>
              <a:gdLst/>
              <a:ahLst/>
              <a:cxnLst/>
              <a:rect l="l" t="t" r="r" b="b"/>
              <a:pathLst>
                <a:path w="1205865" h="26034" extrusionOk="0">
                  <a:moveTo>
                    <a:pt x="0" y="0"/>
                  </a:moveTo>
                  <a:lnTo>
                    <a:pt x="1205726" y="2592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10697907" y="9123704"/>
              <a:ext cx="2059304" cy="596900"/>
            </a:xfrm>
            <a:custGeom>
              <a:avLst/>
              <a:gdLst/>
              <a:ahLst/>
              <a:cxnLst/>
              <a:rect l="l" t="t" r="r" b="b"/>
              <a:pathLst>
                <a:path w="2059304" h="596900" extrusionOk="0">
                  <a:moveTo>
                    <a:pt x="2058690" y="5962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0697907" y="9060636"/>
              <a:ext cx="2285365" cy="659765"/>
            </a:xfrm>
            <a:custGeom>
              <a:avLst/>
              <a:gdLst/>
              <a:ahLst/>
              <a:cxnLst/>
              <a:rect l="l" t="t" r="r" b="b"/>
              <a:pathLst>
                <a:path w="2285365" h="659765" extrusionOk="0">
                  <a:moveTo>
                    <a:pt x="2284819" y="659359"/>
                  </a:moveTo>
                  <a:lnTo>
                    <a:pt x="1332585" y="0"/>
                  </a:lnTo>
                  <a:lnTo>
                    <a:pt x="0" y="63068"/>
                  </a:lnTo>
                  <a:lnTo>
                    <a:pt x="2058690" y="65935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12030492" y="8522968"/>
              <a:ext cx="1096009" cy="1197609"/>
            </a:xfrm>
            <a:custGeom>
              <a:avLst/>
              <a:gdLst/>
              <a:ahLst/>
              <a:cxnLst/>
              <a:rect l="l" t="t" r="r" b="b"/>
              <a:pathLst>
                <a:path w="1096009" h="1197609" extrusionOk="0">
                  <a:moveTo>
                    <a:pt x="1095648" y="1197027"/>
                  </a:moveTo>
                  <a:lnTo>
                    <a:pt x="891578" y="0"/>
                  </a:lnTo>
                  <a:lnTo>
                    <a:pt x="0" y="537667"/>
                  </a:lnTo>
                  <a:lnTo>
                    <a:pt x="952233" y="119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12922070" y="8522968"/>
              <a:ext cx="723900" cy="1197609"/>
            </a:xfrm>
            <a:custGeom>
              <a:avLst/>
              <a:gdLst/>
              <a:ahLst/>
              <a:cxnLst/>
              <a:rect l="l" t="t" r="r" b="b"/>
              <a:pathLst>
                <a:path w="723900" h="1197609" extrusionOk="0">
                  <a:moveTo>
                    <a:pt x="267067" y="1197027"/>
                  </a:moveTo>
                  <a:lnTo>
                    <a:pt x="723811" y="22923"/>
                  </a:lnTo>
                  <a:lnTo>
                    <a:pt x="0" y="0"/>
                  </a:lnTo>
                  <a:lnTo>
                    <a:pt x="204070" y="119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13189139" y="8545892"/>
              <a:ext cx="1086484" cy="1174115"/>
            </a:xfrm>
            <a:custGeom>
              <a:avLst/>
              <a:gdLst/>
              <a:ahLst/>
              <a:cxnLst/>
              <a:rect l="l" t="t" r="r" b="b"/>
              <a:pathLst>
                <a:path w="1086484" h="1174115" extrusionOk="0">
                  <a:moveTo>
                    <a:pt x="578358" y="1174103"/>
                  </a:moveTo>
                  <a:lnTo>
                    <a:pt x="1086218" y="1082192"/>
                  </a:lnTo>
                  <a:lnTo>
                    <a:pt x="456743" y="0"/>
                  </a:lnTo>
                  <a:lnTo>
                    <a:pt x="0" y="11741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10813528" y="5132729"/>
              <a:ext cx="1816734" cy="595629"/>
            </a:xfrm>
            <a:custGeom>
              <a:avLst/>
              <a:gdLst/>
              <a:ahLst/>
              <a:cxnLst/>
              <a:rect l="l" t="t" r="r" b="b"/>
              <a:pathLst>
                <a:path w="1816734" h="595629" extrusionOk="0">
                  <a:moveTo>
                    <a:pt x="1295946" y="0"/>
                  </a:moveTo>
                  <a:lnTo>
                    <a:pt x="1816138" y="595604"/>
                  </a:lnTo>
                  <a:lnTo>
                    <a:pt x="0" y="255612"/>
                  </a:lnTo>
                  <a:lnTo>
                    <a:pt x="129594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2109474" y="5132729"/>
              <a:ext cx="520700" cy="595629"/>
            </a:xfrm>
            <a:custGeom>
              <a:avLst/>
              <a:gdLst/>
              <a:ahLst/>
              <a:cxnLst/>
              <a:rect l="l" t="t" r="r" b="b"/>
              <a:pathLst>
                <a:path w="520700" h="595629" extrusionOk="0">
                  <a:moveTo>
                    <a:pt x="0" y="0"/>
                  </a:moveTo>
                  <a:lnTo>
                    <a:pt x="520191" y="595604"/>
                  </a:lnTo>
                  <a:lnTo>
                    <a:pt x="376072" y="17985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12109474" y="4095317"/>
              <a:ext cx="2471419" cy="1217295"/>
            </a:xfrm>
            <a:custGeom>
              <a:avLst/>
              <a:gdLst/>
              <a:ahLst/>
              <a:cxnLst/>
              <a:rect l="l" t="t" r="r" b="b"/>
              <a:pathLst>
                <a:path w="2471419" h="1217295" extrusionOk="0">
                  <a:moveTo>
                    <a:pt x="0" y="1037412"/>
                  </a:moveTo>
                  <a:lnTo>
                    <a:pt x="2470899" y="0"/>
                  </a:lnTo>
                  <a:lnTo>
                    <a:pt x="376072" y="1217269"/>
                  </a:lnTo>
                  <a:lnTo>
                    <a:pt x="0" y="103741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9102901" y="8094521"/>
              <a:ext cx="1016634" cy="850265"/>
            </a:xfrm>
            <a:custGeom>
              <a:avLst/>
              <a:gdLst/>
              <a:ahLst/>
              <a:cxnLst/>
              <a:rect l="l" t="t" r="r" b="b"/>
              <a:pathLst>
                <a:path w="1016634" h="850265" extrusionOk="0">
                  <a:moveTo>
                    <a:pt x="1016507" y="293001"/>
                  </a:moveTo>
                  <a:lnTo>
                    <a:pt x="220218" y="850074"/>
                  </a:lnTo>
                  <a:lnTo>
                    <a:pt x="0" y="0"/>
                  </a:lnTo>
                  <a:lnTo>
                    <a:pt x="1016507" y="29300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9102901" y="7252562"/>
              <a:ext cx="1016634" cy="1135379"/>
            </a:xfrm>
            <a:custGeom>
              <a:avLst/>
              <a:gdLst/>
              <a:ahLst/>
              <a:cxnLst/>
              <a:rect l="l" t="t" r="r" b="b"/>
              <a:pathLst>
                <a:path w="1016634" h="1135379" extrusionOk="0">
                  <a:moveTo>
                    <a:pt x="1016507" y="1134960"/>
                  </a:moveTo>
                  <a:lnTo>
                    <a:pt x="328307" y="0"/>
                  </a:lnTo>
                  <a:lnTo>
                    <a:pt x="0" y="841959"/>
                  </a:lnTo>
                  <a:lnTo>
                    <a:pt x="1016507" y="113496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9323119" y="8387522"/>
              <a:ext cx="1280795" cy="557529"/>
            </a:xfrm>
            <a:custGeom>
              <a:avLst/>
              <a:gdLst/>
              <a:ahLst/>
              <a:cxnLst/>
              <a:rect l="l" t="t" r="r" b="b"/>
              <a:pathLst>
                <a:path w="1280795" h="557529" extrusionOk="0">
                  <a:moveTo>
                    <a:pt x="796289" y="0"/>
                  </a:moveTo>
                  <a:lnTo>
                    <a:pt x="1280566" y="547712"/>
                  </a:lnTo>
                  <a:lnTo>
                    <a:pt x="0" y="557072"/>
                  </a:lnTo>
                  <a:lnTo>
                    <a:pt x="79628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0119409" y="8387522"/>
              <a:ext cx="1213484" cy="548004"/>
            </a:xfrm>
            <a:custGeom>
              <a:avLst/>
              <a:gdLst/>
              <a:ahLst/>
              <a:cxnLst/>
              <a:rect l="l" t="t" r="r" b="b"/>
              <a:pathLst>
                <a:path w="1213484" h="548004" extrusionOk="0">
                  <a:moveTo>
                    <a:pt x="0" y="0"/>
                  </a:moveTo>
                  <a:lnTo>
                    <a:pt x="1213408" y="39623"/>
                  </a:lnTo>
                  <a:lnTo>
                    <a:pt x="484276" y="547712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0119409" y="7866213"/>
              <a:ext cx="1213484" cy="561340"/>
            </a:xfrm>
            <a:custGeom>
              <a:avLst/>
              <a:gdLst/>
              <a:ahLst/>
              <a:cxnLst/>
              <a:rect l="l" t="t" r="r" b="b"/>
              <a:pathLst>
                <a:path w="1213484" h="561340" extrusionOk="0">
                  <a:moveTo>
                    <a:pt x="0" y="521309"/>
                  </a:moveTo>
                  <a:lnTo>
                    <a:pt x="1213408" y="560933"/>
                  </a:lnTo>
                  <a:lnTo>
                    <a:pt x="1175473" y="0"/>
                  </a:lnTo>
                  <a:lnTo>
                    <a:pt x="0" y="5213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9431209" y="7252562"/>
              <a:ext cx="1007109" cy="1135379"/>
            </a:xfrm>
            <a:custGeom>
              <a:avLst/>
              <a:gdLst/>
              <a:ahLst/>
              <a:cxnLst/>
              <a:rect l="l" t="t" r="r" b="b"/>
              <a:pathLst>
                <a:path w="1007109" h="1135379" extrusionOk="0">
                  <a:moveTo>
                    <a:pt x="1006716" y="39585"/>
                  </a:moveTo>
                  <a:lnTo>
                    <a:pt x="688200" y="1134960"/>
                  </a:lnTo>
                  <a:lnTo>
                    <a:pt x="0" y="0"/>
                  </a:lnTo>
                  <a:lnTo>
                    <a:pt x="1006716" y="3958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9431209" y="6621143"/>
              <a:ext cx="1063625" cy="671195"/>
            </a:xfrm>
            <a:custGeom>
              <a:avLst/>
              <a:gdLst/>
              <a:ahLst/>
              <a:cxnLst/>
              <a:rect l="l" t="t" r="r" b="b"/>
              <a:pathLst>
                <a:path w="1063625" h="671195" extrusionOk="0">
                  <a:moveTo>
                    <a:pt x="1006716" y="671004"/>
                  </a:moveTo>
                  <a:lnTo>
                    <a:pt x="1063028" y="0"/>
                  </a:lnTo>
                  <a:lnTo>
                    <a:pt x="0" y="631418"/>
                  </a:lnTo>
                  <a:lnTo>
                    <a:pt x="1006716" y="67100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10119409" y="7292147"/>
              <a:ext cx="1176020" cy="1095375"/>
            </a:xfrm>
            <a:custGeom>
              <a:avLst/>
              <a:gdLst/>
              <a:ahLst/>
              <a:cxnLst/>
              <a:rect l="l" t="t" r="r" b="b"/>
              <a:pathLst>
                <a:path w="1176020" h="1095375" extrusionOk="0">
                  <a:moveTo>
                    <a:pt x="318516" y="0"/>
                  </a:moveTo>
                  <a:lnTo>
                    <a:pt x="1175473" y="574065"/>
                  </a:lnTo>
                  <a:lnTo>
                    <a:pt x="0" y="1095374"/>
                  </a:lnTo>
                  <a:lnTo>
                    <a:pt x="31851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10437925" y="6275945"/>
              <a:ext cx="478154" cy="1016634"/>
            </a:xfrm>
            <a:custGeom>
              <a:avLst/>
              <a:gdLst/>
              <a:ahLst/>
              <a:cxnLst/>
              <a:rect l="l" t="t" r="r" b="b"/>
              <a:pathLst>
                <a:path w="478154" h="1016634" extrusionOk="0">
                  <a:moveTo>
                    <a:pt x="0" y="1016203"/>
                  </a:moveTo>
                  <a:lnTo>
                    <a:pt x="477812" y="0"/>
                  </a:lnTo>
                  <a:lnTo>
                    <a:pt x="56311" y="345198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10437925" y="6275945"/>
              <a:ext cx="1243965" cy="1016634"/>
            </a:xfrm>
            <a:custGeom>
              <a:avLst/>
              <a:gdLst/>
              <a:ahLst/>
              <a:cxnLst/>
              <a:rect l="l" t="t" r="r" b="b"/>
              <a:pathLst>
                <a:path w="1243965" h="1016634" extrusionOk="0">
                  <a:moveTo>
                    <a:pt x="0" y="1016203"/>
                  </a:moveTo>
                  <a:lnTo>
                    <a:pt x="1243761" y="250761"/>
                  </a:lnTo>
                  <a:lnTo>
                    <a:pt x="477812" y="0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10437925" y="7292147"/>
              <a:ext cx="1013459" cy="574675"/>
            </a:xfrm>
            <a:custGeom>
              <a:avLst/>
              <a:gdLst/>
              <a:ahLst/>
              <a:cxnLst/>
              <a:rect l="l" t="t" r="r" b="b"/>
              <a:pathLst>
                <a:path w="1013459" h="574675" extrusionOk="0">
                  <a:moveTo>
                    <a:pt x="0" y="0"/>
                  </a:moveTo>
                  <a:lnTo>
                    <a:pt x="1012951" y="465645"/>
                  </a:lnTo>
                  <a:lnTo>
                    <a:pt x="856957" y="5740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10437925" y="7292147"/>
              <a:ext cx="1327150" cy="466090"/>
            </a:xfrm>
            <a:custGeom>
              <a:avLst/>
              <a:gdLst/>
              <a:ahLst/>
              <a:cxnLst/>
              <a:rect l="l" t="t" r="r" b="b"/>
              <a:pathLst>
                <a:path w="1327150" h="466090" extrusionOk="0">
                  <a:moveTo>
                    <a:pt x="0" y="0"/>
                  </a:moveTo>
                  <a:lnTo>
                    <a:pt x="1327137" y="52755"/>
                  </a:lnTo>
                  <a:lnTo>
                    <a:pt x="1012951" y="46564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10437925" y="6526706"/>
              <a:ext cx="1327150" cy="818515"/>
            </a:xfrm>
            <a:custGeom>
              <a:avLst/>
              <a:gdLst/>
              <a:ahLst/>
              <a:cxnLst/>
              <a:rect l="l" t="t" r="r" b="b"/>
              <a:pathLst>
                <a:path w="1327150" h="818515" extrusionOk="0">
                  <a:moveTo>
                    <a:pt x="0" y="765441"/>
                  </a:moveTo>
                  <a:lnTo>
                    <a:pt x="1327137" y="818197"/>
                  </a:lnTo>
                  <a:lnTo>
                    <a:pt x="1243761" y="0"/>
                  </a:lnTo>
                  <a:lnTo>
                    <a:pt x="0" y="76544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12625514" y="7449064"/>
              <a:ext cx="300354" cy="1074420"/>
            </a:xfrm>
            <a:custGeom>
              <a:avLst/>
              <a:gdLst/>
              <a:ahLst/>
              <a:cxnLst/>
              <a:rect l="l" t="t" r="r" b="b"/>
              <a:pathLst>
                <a:path w="300354" h="1074420" extrusionOk="0">
                  <a:moveTo>
                    <a:pt x="299910" y="0"/>
                  </a:moveTo>
                  <a:lnTo>
                    <a:pt x="0" y="531380"/>
                  </a:lnTo>
                  <a:lnTo>
                    <a:pt x="296557" y="1073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12017078" y="7980442"/>
              <a:ext cx="608965" cy="0"/>
            </a:xfrm>
            <a:custGeom>
              <a:avLst/>
              <a:gdLst/>
              <a:ahLst/>
              <a:cxnLst/>
              <a:rect l="l" t="t" r="r" b="b"/>
              <a:pathLst>
                <a:path w="608965" h="120000" extrusionOk="0">
                  <a:moveTo>
                    <a:pt x="0" y="0"/>
                  </a:moveTo>
                  <a:lnTo>
                    <a:pt x="60843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12629672" y="4095315"/>
              <a:ext cx="4650740" cy="5624830"/>
            </a:xfrm>
            <a:custGeom>
              <a:avLst/>
              <a:gdLst/>
              <a:ahLst/>
              <a:cxnLst/>
              <a:rect l="l" t="t" r="r" b="b"/>
              <a:pathLst>
                <a:path w="4650740" h="5624830" extrusionOk="0">
                  <a:moveTo>
                    <a:pt x="4650328" y="446073"/>
                  </a:moveTo>
                  <a:lnTo>
                    <a:pt x="3905631" y="247256"/>
                  </a:lnTo>
                  <a:lnTo>
                    <a:pt x="2929077" y="1065860"/>
                  </a:lnTo>
                  <a:lnTo>
                    <a:pt x="2601188" y="1698942"/>
                  </a:lnTo>
                  <a:lnTo>
                    <a:pt x="2395207" y="540905"/>
                  </a:lnTo>
                  <a:lnTo>
                    <a:pt x="1950694" y="0"/>
                  </a:lnTo>
                  <a:lnTo>
                    <a:pt x="1625282" y="832091"/>
                  </a:lnTo>
                  <a:lnTo>
                    <a:pt x="2366098" y="1910130"/>
                  </a:lnTo>
                  <a:lnTo>
                    <a:pt x="1223873" y="1573580"/>
                  </a:lnTo>
                  <a:lnTo>
                    <a:pt x="0" y="1633016"/>
                  </a:lnTo>
                  <a:lnTo>
                    <a:pt x="396862" y="2254846"/>
                  </a:lnTo>
                  <a:lnTo>
                    <a:pt x="515658" y="3025279"/>
                  </a:lnTo>
                  <a:lnTo>
                    <a:pt x="1642783" y="2674823"/>
                  </a:lnTo>
                  <a:lnTo>
                    <a:pt x="2813519" y="2589745"/>
                  </a:lnTo>
                  <a:lnTo>
                    <a:pt x="2395207" y="3045383"/>
                  </a:lnTo>
                  <a:lnTo>
                    <a:pt x="2426766" y="3909529"/>
                  </a:lnTo>
                  <a:lnTo>
                    <a:pt x="3648468" y="4775619"/>
                  </a:lnTo>
                  <a:lnTo>
                    <a:pt x="4241110" y="562468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0637608" y="5388340"/>
              <a:ext cx="1757045" cy="1957070"/>
            </a:xfrm>
            <a:custGeom>
              <a:avLst/>
              <a:gdLst/>
              <a:ahLst/>
              <a:cxnLst/>
              <a:rect l="l" t="t" r="r" b="b"/>
              <a:pathLst>
                <a:path w="1757045" h="1957070" extrusionOk="0">
                  <a:moveTo>
                    <a:pt x="175920" y="0"/>
                  </a:moveTo>
                  <a:lnTo>
                    <a:pt x="1513204" y="743280"/>
                  </a:lnTo>
                  <a:lnTo>
                    <a:pt x="1756930" y="940409"/>
                  </a:lnTo>
                  <a:lnTo>
                    <a:pt x="1466659" y="1268412"/>
                  </a:lnTo>
                  <a:lnTo>
                    <a:pt x="1127455" y="1956574"/>
                  </a:lnTo>
                  <a:lnTo>
                    <a:pt x="507530" y="1468577"/>
                  </a:lnTo>
                  <a:lnTo>
                    <a:pt x="278129" y="887603"/>
                  </a:lnTo>
                  <a:lnTo>
                    <a:pt x="0" y="67920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8883265" y="9298113"/>
              <a:ext cx="939800" cy="422275"/>
            </a:xfrm>
            <a:custGeom>
              <a:avLst/>
              <a:gdLst/>
              <a:ahLst/>
              <a:cxnLst/>
              <a:rect l="l" t="t" r="r" b="b"/>
              <a:pathLst>
                <a:path w="939800" h="422275" extrusionOk="0">
                  <a:moveTo>
                    <a:pt x="158728" y="421882"/>
                  </a:moveTo>
                  <a:lnTo>
                    <a:pt x="0" y="0"/>
                  </a:lnTo>
                  <a:lnTo>
                    <a:pt x="939384" y="42188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0596465" y="9123704"/>
              <a:ext cx="889634" cy="596900"/>
            </a:xfrm>
            <a:custGeom>
              <a:avLst/>
              <a:gdLst/>
              <a:ahLst/>
              <a:cxnLst/>
              <a:rect l="l" t="t" r="r" b="b"/>
              <a:pathLst>
                <a:path w="889634" h="596900" extrusionOk="0">
                  <a:moveTo>
                    <a:pt x="0" y="596291"/>
                  </a:moveTo>
                  <a:lnTo>
                    <a:pt x="101438" y="0"/>
                  </a:lnTo>
                  <a:lnTo>
                    <a:pt x="889042" y="59629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7875882" y="7252568"/>
              <a:ext cx="3383915" cy="2045970"/>
            </a:xfrm>
            <a:custGeom>
              <a:avLst/>
              <a:gdLst/>
              <a:ahLst/>
              <a:cxnLst/>
              <a:rect l="l" t="t" r="r" b="b"/>
              <a:pathLst>
                <a:path w="3383915" h="2045970" extrusionOk="0">
                  <a:moveTo>
                    <a:pt x="1555330" y="0"/>
                  </a:moveTo>
                  <a:lnTo>
                    <a:pt x="2349334" y="771080"/>
                  </a:lnTo>
                  <a:lnTo>
                    <a:pt x="3383813" y="590067"/>
                  </a:lnTo>
                  <a:lnTo>
                    <a:pt x="2904223" y="1156525"/>
                  </a:lnTo>
                  <a:lnTo>
                    <a:pt x="2727794" y="1682661"/>
                  </a:lnTo>
                  <a:lnTo>
                    <a:pt x="1882355" y="1387614"/>
                  </a:lnTo>
                  <a:lnTo>
                    <a:pt x="1227010" y="841959"/>
                  </a:lnTo>
                  <a:lnTo>
                    <a:pt x="609917" y="1350149"/>
                  </a:lnTo>
                  <a:lnTo>
                    <a:pt x="1007376" y="2045550"/>
                  </a:lnTo>
                  <a:lnTo>
                    <a:pt x="0" y="153173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11842419" y="7054620"/>
              <a:ext cx="2524125" cy="2665729"/>
            </a:xfrm>
            <a:custGeom>
              <a:avLst/>
              <a:gdLst/>
              <a:ahLst/>
              <a:cxnLst/>
              <a:rect l="l" t="t" r="r" b="b"/>
              <a:pathLst>
                <a:path w="2524125" h="2665729" extrusionOk="0">
                  <a:moveTo>
                    <a:pt x="2523909" y="0"/>
                  </a:moveTo>
                  <a:lnTo>
                    <a:pt x="1755914" y="631748"/>
                  </a:lnTo>
                  <a:lnTo>
                    <a:pt x="1803450" y="1491272"/>
                  </a:lnTo>
                  <a:lnTo>
                    <a:pt x="1147698" y="1867509"/>
                  </a:lnTo>
                  <a:lnTo>
                    <a:pt x="188074" y="2006015"/>
                  </a:lnTo>
                  <a:lnTo>
                    <a:pt x="0" y="2400592"/>
                  </a:lnTo>
                  <a:lnTo>
                    <a:pt x="274357" y="266537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18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689" name="Google Shape;689;p18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18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009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8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099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B 1">
  <p:cSld name="OBJECT_2_1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19"/>
          <p:cNvGrpSpPr/>
          <p:nvPr/>
        </p:nvGrpSpPr>
        <p:grpSpPr>
          <a:xfrm>
            <a:off x="-210050" y="4071436"/>
            <a:ext cx="2321127" cy="1158755"/>
            <a:chOff x="0" y="6807601"/>
            <a:chExt cx="5834910" cy="2912909"/>
          </a:xfrm>
        </p:grpSpPr>
        <p:sp>
          <p:nvSpPr>
            <p:cNvPr id="720" name="Google Shape;720;p19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19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789" name="Google Shape;789;p19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9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19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0099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099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header">
  <p:cSld name="OBJECT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9158535" cy="954816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1" name="Google Shape;821;p20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822" name="Google Shape;822;p20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" name="Google Shape;828;p20"/>
          <p:cNvSpPr txBox="1">
            <a:spLocks noGrp="1"/>
          </p:cNvSpPr>
          <p:nvPr>
            <p:ph type="title"/>
          </p:nvPr>
        </p:nvSpPr>
        <p:spPr>
          <a:xfrm>
            <a:off x="2036075" y="342000"/>
            <a:ext cx="66777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29" name="Google Shape;829;p20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830" name="Google Shape;830;p20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header 1">
  <p:cSld name="OBJECT_1_2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1"/>
          <p:cNvSpPr/>
          <p:nvPr/>
        </p:nvSpPr>
        <p:spPr>
          <a:xfrm>
            <a:off x="0" y="0"/>
            <a:ext cx="9158535" cy="954816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21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861" name="Google Shape;861;p21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 txBox="1">
            <a:spLocks noGrp="1"/>
          </p:cNvSpPr>
          <p:nvPr>
            <p:ph type="title"/>
          </p:nvPr>
        </p:nvSpPr>
        <p:spPr>
          <a:xfrm>
            <a:off x="2036075" y="342000"/>
            <a:ext cx="66777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21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869" name="Google Shape;869;p21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6" name="Google Shape;8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07675"/>
            <a:ext cx="9144000" cy="3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">
  <p:cSld name="OBJECT_1_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/>
          <p:nvPr/>
        </p:nvSpPr>
        <p:spPr>
          <a:xfrm>
            <a:off x="-7262" y="-420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2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2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901" name="Google Shape;901;p22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22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929" name="Google Shape;929;p22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5" name="Google Shape;935;p22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hoto">
  <p:cSld name="OBJECT_1_1_2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3"/>
          <p:cNvSpPr/>
          <p:nvPr/>
        </p:nvSpPr>
        <p:spPr>
          <a:xfrm>
            <a:off x="0" y="598"/>
            <a:ext cx="9141600" cy="5141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3"/>
          <p:cNvSpPr/>
          <p:nvPr/>
        </p:nvSpPr>
        <p:spPr>
          <a:xfrm>
            <a:off x="-8467" y="-465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4354A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3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0" name="Google Shape;940;p23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941" name="Google Shape;941;p23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3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969" name="Google Shape;969;p23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23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hoto 1">
  <p:cSld name="OBJECT_1_1_2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4"/>
          <p:cNvSpPr/>
          <p:nvPr/>
        </p:nvSpPr>
        <p:spPr>
          <a:xfrm>
            <a:off x="0" y="6"/>
            <a:ext cx="9141300" cy="5142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4"/>
          <p:cNvSpPr/>
          <p:nvPr/>
        </p:nvSpPr>
        <p:spPr>
          <a:xfrm>
            <a:off x="-7262" y="-480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4354A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4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0" name="Google Shape;980;p24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981" name="Google Shape;981;p24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4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1009" name="Google Shape;1009;p24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5" name="Google Shape;1015;p24"/>
          <p:cNvSpPr txBox="1">
            <a:spLocks noGrp="1"/>
          </p:cNvSpPr>
          <p:nvPr>
            <p:ph type="title"/>
          </p:nvPr>
        </p:nvSpPr>
        <p:spPr>
          <a:xfrm>
            <a:off x="2036075" y="343663"/>
            <a:ext cx="6541200" cy="3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clean">
  <p:cSld name="OBJECT_1_1_1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5"/>
          <p:cNvSpPr/>
          <p:nvPr/>
        </p:nvSpPr>
        <p:spPr>
          <a:xfrm>
            <a:off x="-7262" y="-420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25"/>
          <p:cNvSpPr/>
          <p:nvPr/>
        </p:nvSpPr>
        <p:spPr>
          <a:xfrm>
            <a:off x="0" y="0"/>
            <a:ext cx="9158535" cy="1059795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9" name="Google Shape;1019;p25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020" name="Google Shape;1020;p25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5"/>
          <p:cNvGrpSpPr/>
          <p:nvPr/>
        </p:nvGrpSpPr>
        <p:grpSpPr>
          <a:xfrm>
            <a:off x="-1548" y="5097414"/>
            <a:ext cx="9146322" cy="46089"/>
            <a:chOff x="0" y="5096547"/>
            <a:chExt cx="9144493" cy="46107"/>
          </a:xfrm>
        </p:grpSpPr>
        <p:sp>
          <p:nvSpPr>
            <p:cNvPr id="1048" name="Google Shape;1048;p25"/>
            <p:cNvSpPr/>
            <p:nvPr/>
          </p:nvSpPr>
          <p:spPr>
            <a:xfrm>
              <a:off x="0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B3B8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523984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FBD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3047968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A6D4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4571952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07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07" y="0"/>
                  </a:lnTo>
                  <a:lnTo>
                    <a:pt x="2876207" y="86893"/>
                  </a:lnTo>
                  <a:close/>
                </a:path>
              </a:pathLst>
            </a:custGeom>
            <a:solidFill>
              <a:srgbClr val="FF36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6095937" y="5096547"/>
              <a:ext cx="1524572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770F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7619922" y="5096547"/>
              <a:ext cx="1524571" cy="46107"/>
            </a:xfrm>
            <a:custGeom>
              <a:avLst/>
              <a:gdLst/>
              <a:ahLst/>
              <a:cxnLst/>
              <a:rect l="l" t="t" r="r" b="b"/>
              <a:pathLst>
                <a:path w="2876550" h="86995" extrusionOk="0">
                  <a:moveTo>
                    <a:pt x="2876219" y="86893"/>
                  </a:moveTo>
                  <a:lnTo>
                    <a:pt x="0" y="86893"/>
                  </a:lnTo>
                  <a:lnTo>
                    <a:pt x="0" y="0"/>
                  </a:lnTo>
                  <a:lnTo>
                    <a:pt x="2876219" y="0"/>
                  </a:lnTo>
                  <a:lnTo>
                    <a:pt x="2876219" y="86893"/>
                  </a:lnTo>
                  <a:close/>
                </a:path>
              </a:pathLst>
            </a:custGeom>
            <a:solidFill>
              <a:srgbClr val="6D75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clean - no color line">
  <p:cSld name="OBJECT_1_1_1_1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6"/>
          <p:cNvSpPr/>
          <p:nvPr/>
        </p:nvSpPr>
        <p:spPr>
          <a:xfrm>
            <a:off x="-7262" y="-420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6"/>
          <p:cNvSpPr/>
          <p:nvPr/>
        </p:nvSpPr>
        <p:spPr>
          <a:xfrm>
            <a:off x="0" y="0"/>
            <a:ext cx="9158535" cy="1059795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7" name="Google Shape;1057;p26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058" name="Google Shape;1058;p26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26"/>
          <p:cNvGrpSpPr/>
          <p:nvPr/>
        </p:nvGrpSpPr>
        <p:grpSpPr>
          <a:xfrm>
            <a:off x="-210050" y="4071436"/>
            <a:ext cx="2321127" cy="1158755"/>
            <a:chOff x="0" y="6807601"/>
            <a:chExt cx="5834910" cy="2912909"/>
          </a:xfrm>
        </p:grpSpPr>
        <p:sp>
          <p:nvSpPr>
            <p:cNvPr id="1086" name="Google Shape;1086;p26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26"/>
          <p:cNvGrpSpPr/>
          <p:nvPr/>
        </p:nvGrpSpPr>
        <p:grpSpPr>
          <a:xfrm>
            <a:off x="6206132" y="3219466"/>
            <a:ext cx="3582803" cy="2316939"/>
            <a:chOff x="6702309" y="3656907"/>
            <a:chExt cx="10578103" cy="6063697"/>
          </a:xfrm>
        </p:grpSpPr>
        <p:sp>
          <p:nvSpPr>
            <p:cNvPr id="1155" name="Google Shape;1155;p26"/>
            <p:cNvSpPr/>
            <p:nvPr/>
          </p:nvSpPr>
          <p:spPr>
            <a:xfrm>
              <a:off x="15848431" y="5965811"/>
              <a:ext cx="1179830" cy="1089025"/>
            </a:xfrm>
            <a:custGeom>
              <a:avLst/>
              <a:gdLst/>
              <a:ahLst/>
              <a:cxnLst/>
              <a:rect l="l" t="t" r="r" b="b"/>
              <a:pathLst>
                <a:path w="1179830" h="1089025" extrusionOk="0">
                  <a:moveTo>
                    <a:pt x="853706" y="1088809"/>
                  </a:moveTo>
                  <a:lnTo>
                    <a:pt x="1179817" y="0"/>
                  </a:lnTo>
                  <a:lnTo>
                    <a:pt x="0" y="184823"/>
                  </a:lnTo>
                  <a:lnTo>
                    <a:pt x="853706" y="10888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16702138" y="7054620"/>
              <a:ext cx="424180" cy="281304"/>
            </a:xfrm>
            <a:custGeom>
              <a:avLst/>
              <a:gdLst/>
              <a:ahLst/>
              <a:cxnLst/>
              <a:rect l="l" t="t" r="r" b="b"/>
              <a:pathLst>
                <a:path w="424180" h="281304" extrusionOk="0">
                  <a:moveTo>
                    <a:pt x="0" y="0"/>
                  </a:moveTo>
                  <a:lnTo>
                    <a:pt x="423660" y="2808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6702138" y="5965811"/>
              <a:ext cx="424180" cy="1089025"/>
            </a:xfrm>
            <a:custGeom>
              <a:avLst/>
              <a:gdLst/>
              <a:ahLst/>
              <a:cxnLst/>
              <a:rect l="l" t="t" r="r" b="b"/>
              <a:pathLst>
                <a:path w="424180" h="1089025" extrusionOk="0">
                  <a:moveTo>
                    <a:pt x="423660" y="474160"/>
                  </a:moveTo>
                  <a:lnTo>
                    <a:pt x="326110" y="0"/>
                  </a:lnTo>
                  <a:lnTo>
                    <a:pt x="0" y="10888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11901587" y="8522968"/>
              <a:ext cx="1021079" cy="537845"/>
            </a:xfrm>
            <a:custGeom>
              <a:avLst/>
              <a:gdLst/>
              <a:ahLst/>
              <a:cxnLst/>
              <a:rect l="l" t="t" r="r" b="b"/>
              <a:pathLst>
                <a:path w="1021079" h="537845" extrusionOk="0">
                  <a:moveTo>
                    <a:pt x="0" y="154889"/>
                  </a:moveTo>
                  <a:lnTo>
                    <a:pt x="1020483" y="0"/>
                  </a:lnTo>
                  <a:lnTo>
                    <a:pt x="128904" y="537667"/>
                  </a:lnTo>
                  <a:lnTo>
                    <a:pt x="0" y="1548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13645881" y="4095317"/>
              <a:ext cx="1054734" cy="1063625"/>
            </a:xfrm>
            <a:custGeom>
              <a:avLst/>
              <a:gdLst/>
              <a:ahLst/>
              <a:cxnLst/>
              <a:rect l="l" t="t" r="r" b="b"/>
              <a:pathLst>
                <a:path w="1054734" h="1063625" extrusionOk="0">
                  <a:moveTo>
                    <a:pt x="1054138" y="662952"/>
                  </a:moveTo>
                  <a:lnTo>
                    <a:pt x="0" y="1063561"/>
                  </a:lnTo>
                  <a:lnTo>
                    <a:pt x="934491" y="0"/>
                  </a:lnTo>
                  <a:lnTo>
                    <a:pt x="1054138" y="66295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14146389" y="6388124"/>
              <a:ext cx="1297305" cy="666750"/>
            </a:xfrm>
            <a:custGeom>
              <a:avLst/>
              <a:gdLst/>
              <a:ahLst/>
              <a:cxnLst/>
              <a:rect l="l" t="t" r="r" b="b"/>
              <a:pathLst>
                <a:path w="1297305" h="666750" extrusionOk="0">
                  <a:moveTo>
                    <a:pt x="0" y="0"/>
                  </a:moveTo>
                  <a:lnTo>
                    <a:pt x="1296797" y="296938"/>
                  </a:lnTo>
                  <a:lnTo>
                    <a:pt x="219938" y="66649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11332818" y="8427147"/>
              <a:ext cx="697865" cy="633729"/>
            </a:xfrm>
            <a:custGeom>
              <a:avLst/>
              <a:gdLst/>
              <a:ahLst/>
              <a:cxnLst/>
              <a:rect l="l" t="t" r="r" b="b"/>
              <a:pathLst>
                <a:path w="697865" h="633729" extrusionOk="0">
                  <a:moveTo>
                    <a:pt x="0" y="0"/>
                  </a:moveTo>
                  <a:lnTo>
                    <a:pt x="697674" y="633488"/>
                  </a:lnTo>
                  <a:lnTo>
                    <a:pt x="568769" y="25071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776043" y="8410218"/>
              <a:ext cx="1107440" cy="888365"/>
            </a:xfrm>
            <a:custGeom>
              <a:avLst/>
              <a:gdLst/>
              <a:ahLst/>
              <a:cxnLst/>
              <a:rect l="l" t="t" r="r" b="b"/>
              <a:pathLst>
                <a:path w="1107440" h="888365" extrusionOk="0">
                  <a:moveTo>
                    <a:pt x="238302" y="0"/>
                  </a:moveTo>
                  <a:lnTo>
                    <a:pt x="1107224" y="887895"/>
                  </a:lnTo>
                  <a:lnTo>
                    <a:pt x="0" y="643801"/>
                  </a:lnTo>
                  <a:lnTo>
                    <a:pt x="23830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13145338" y="6388124"/>
              <a:ext cx="1221105" cy="732790"/>
            </a:xfrm>
            <a:custGeom>
              <a:avLst/>
              <a:gdLst/>
              <a:ahLst/>
              <a:cxnLst/>
              <a:rect l="l" t="t" r="r" b="b"/>
              <a:pathLst>
                <a:path w="1221105" h="732790" extrusionOk="0">
                  <a:moveTo>
                    <a:pt x="0" y="732472"/>
                  </a:moveTo>
                  <a:lnTo>
                    <a:pt x="1220990" y="666496"/>
                  </a:lnTo>
                  <a:lnTo>
                    <a:pt x="1001052" y="0"/>
                  </a:lnTo>
                  <a:lnTo>
                    <a:pt x="0" y="73247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12394538" y="6328751"/>
              <a:ext cx="1751965" cy="791845"/>
            </a:xfrm>
            <a:custGeom>
              <a:avLst/>
              <a:gdLst/>
              <a:ahLst/>
              <a:cxnLst/>
              <a:rect l="l" t="t" r="r" b="b"/>
              <a:pathLst>
                <a:path w="1751965" h="791845" extrusionOk="0">
                  <a:moveTo>
                    <a:pt x="750798" y="791845"/>
                  </a:moveTo>
                  <a:lnTo>
                    <a:pt x="1751850" y="59372"/>
                  </a:lnTo>
                  <a:lnTo>
                    <a:pt x="0" y="0"/>
                  </a:lnTo>
                  <a:lnTo>
                    <a:pt x="750798" y="79184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12922070" y="7449069"/>
              <a:ext cx="723900" cy="1097279"/>
            </a:xfrm>
            <a:custGeom>
              <a:avLst/>
              <a:gdLst/>
              <a:ahLst/>
              <a:cxnLst/>
              <a:rect l="l" t="t" r="r" b="b"/>
              <a:pathLst>
                <a:path w="723900" h="1097279" extrusionOk="0">
                  <a:moveTo>
                    <a:pt x="3352" y="0"/>
                  </a:moveTo>
                  <a:lnTo>
                    <a:pt x="723811" y="1096822"/>
                  </a:lnTo>
                  <a:lnTo>
                    <a:pt x="0" y="1073899"/>
                  </a:lnTo>
                  <a:lnTo>
                    <a:pt x="335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12925423" y="7054620"/>
              <a:ext cx="1441450" cy="394970"/>
            </a:xfrm>
            <a:custGeom>
              <a:avLst/>
              <a:gdLst/>
              <a:ahLst/>
              <a:cxnLst/>
              <a:rect l="l" t="t" r="r" b="b"/>
              <a:pathLst>
                <a:path w="1441450" h="394970" extrusionOk="0">
                  <a:moveTo>
                    <a:pt x="0" y="394449"/>
                  </a:moveTo>
                  <a:lnTo>
                    <a:pt x="1440903" y="0"/>
                  </a:lnTo>
                  <a:lnTo>
                    <a:pt x="219913" y="65976"/>
                  </a:lnTo>
                  <a:lnTo>
                    <a:pt x="0" y="39444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6702309" y="9054019"/>
              <a:ext cx="2181225" cy="640079"/>
            </a:xfrm>
            <a:custGeom>
              <a:avLst/>
              <a:gdLst/>
              <a:ahLst/>
              <a:cxnLst/>
              <a:rect l="l" t="t" r="r" b="b"/>
              <a:pathLst>
                <a:path w="2181225" h="640079" extrusionOk="0">
                  <a:moveTo>
                    <a:pt x="0" y="640054"/>
                  </a:moveTo>
                  <a:lnTo>
                    <a:pt x="2180958" y="244094"/>
                  </a:lnTo>
                  <a:lnTo>
                    <a:pt x="1073734" y="0"/>
                  </a:lnTo>
                  <a:lnTo>
                    <a:pt x="0" y="64005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14411819" y="8321585"/>
              <a:ext cx="1130300" cy="1260475"/>
            </a:xfrm>
            <a:custGeom>
              <a:avLst/>
              <a:gdLst/>
              <a:ahLst/>
              <a:cxnLst/>
              <a:rect l="l" t="t" r="r" b="b"/>
              <a:pathLst>
                <a:path w="1130300" h="1260475" extrusionOk="0">
                  <a:moveTo>
                    <a:pt x="121323" y="0"/>
                  </a:moveTo>
                  <a:lnTo>
                    <a:pt x="1129995" y="1260309"/>
                  </a:lnTo>
                  <a:lnTo>
                    <a:pt x="0" y="1068920"/>
                  </a:lnTo>
                  <a:lnTo>
                    <a:pt x="12132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14533142" y="8004847"/>
              <a:ext cx="1009015" cy="1577340"/>
            </a:xfrm>
            <a:custGeom>
              <a:avLst/>
              <a:gdLst/>
              <a:ahLst/>
              <a:cxnLst/>
              <a:rect l="l" t="t" r="r" b="b"/>
              <a:pathLst>
                <a:path w="1009015" h="1577340" extrusionOk="0">
                  <a:moveTo>
                    <a:pt x="0" y="316738"/>
                  </a:moveTo>
                  <a:lnTo>
                    <a:pt x="1008672" y="1577047"/>
                  </a:lnTo>
                  <a:lnTo>
                    <a:pt x="523290" y="0"/>
                  </a:lnTo>
                  <a:lnTo>
                    <a:pt x="0" y="31673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13645881" y="8321585"/>
              <a:ext cx="887730" cy="1069340"/>
            </a:xfrm>
            <a:custGeom>
              <a:avLst/>
              <a:gdLst/>
              <a:ahLst/>
              <a:cxnLst/>
              <a:rect l="l" t="t" r="r" b="b"/>
              <a:pathLst>
                <a:path w="887730" h="1069340" extrusionOk="0">
                  <a:moveTo>
                    <a:pt x="887260" y="0"/>
                  </a:moveTo>
                  <a:lnTo>
                    <a:pt x="765937" y="1068920"/>
                  </a:lnTo>
                  <a:lnTo>
                    <a:pt x="0" y="224307"/>
                  </a:lnTo>
                  <a:lnTo>
                    <a:pt x="88726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14366327" y="7054620"/>
              <a:ext cx="690244" cy="1009650"/>
            </a:xfrm>
            <a:custGeom>
              <a:avLst/>
              <a:gdLst/>
              <a:ahLst/>
              <a:cxnLst/>
              <a:rect l="l" t="t" r="r" b="b"/>
              <a:pathLst>
                <a:path w="690244" h="1009650" extrusionOk="0">
                  <a:moveTo>
                    <a:pt x="303326" y="100954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303326" y="10095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14533142" y="8004847"/>
              <a:ext cx="523875" cy="316865"/>
            </a:xfrm>
            <a:custGeom>
              <a:avLst/>
              <a:gdLst/>
              <a:ahLst/>
              <a:cxnLst/>
              <a:rect l="l" t="t" r="r" b="b"/>
              <a:pathLst>
                <a:path w="523875" h="316865" extrusionOk="0">
                  <a:moveTo>
                    <a:pt x="136512" y="59321"/>
                  </a:moveTo>
                  <a:lnTo>
                    <a:pt x="523290" y="0"/>
                  </a:lnTo>
                  <a:lnTo>
                    <a:pt x="0" y="316738"/>
                  </a:lnTo>
                  <a:lnTo>
                    <a:pt x="136512" y="5932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12925423" y="7054620"/>
              <a:ext cx="1744344" cy="1009650"/>
            </a:xfrm>
            <a:custGeom>
              <a:avLst/>
              <a:gdLst/>
              <a:ahLst/>
              <a:cxnLst/>
              <a:rect l="l" t="t" r="r" b="b"/>
              <a:pathLst>
                <a:path w="1744344" h="1009650" extrusionOk="0">
                  <a:moveTo>
                    <a:pt x="1744230" y="1009548"/>
                  </a:moveTo>
                  <a:lnTo>
                    <a:pt x="1440903" y="0"/>
                  </a:lnTo>
                  <a:lnTo>
                    <a:pt x="0" y="394449"/>
                  </a:lnTo>
                  <a:lnTo>
                    <a:pt x="1744230" y="100954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12925423" y="7449069"/>
              <a:ext cx="1744344" cy="1097279"/>
            </a:xfrm>
            <a:custGeom>
              <a:avLst/>
              <a:gdLst/>
              <a:ahLst/>
              <a:cxnLst/>
              <a:rect l="l" t="t" r="r" b="b"/>
              <a:pathLst>
                <a:path w="1744344" h="1097279" extrusionOk="0">
                  <a:moveTo>
                    <a:pt x="1744230" y="615099"/>
                  </a:moveTo>
                  <a:lnTo>
                    <a:pt x="720458" y="1096822"/>
                  </a:lnTo>
                  <a:lnTo>
                    <a:pt x="0" y="0"/>
                  </a:lnTo>
                  <a:lnTo>
                    <a:pt x="1744230" y="61509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13645881" y="8064168"/>
              <a:ext cx="1024255" cy="481965"/>
            </a:xfrm>
            <a:custGeom>
              <a:avLst/>
              <a:gdLst/>
              <a:ahLst/>
              <a:cxnLst/>
              <a:rect l="l" t="t" r="r" b="b"/>
              <a:pathLst>
                <a:path w="1024255" h="481965" extrusionOk="0">
                  <a:moveTo>
                    <a:pt x="1023772" y="0"/>
                  </a:moveTo>
                  <a:lnTo>
                    <a:pt x="887260" y="257416"/>
                  </a:lnTo>
                  <a:lnTo>
                    <a:pt x="0" y="481723"/>
                  </a:lnTo>
                  <a:lnTo>
                    <a:pt x="1023772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11294883" y="7757793"/>
              <a:ext cx="722629" cy="222884"/>
            </a:xfrm>
            <a:custGeom>
              <a:avLst/>
              <a:gdLst/>
              <a:ahLst/>
              <a:cxnLst/>
              <a:rect l="l" t="t" r="r" b="b"/>
              <a:pathLst>
                <a:path w="722629" h="222884" extrusionOk="0">
                  <a:moveTo>
                    <a:pt x="722198" y="222643"/>
                  </a:moveTo>
                  <a:lnTo>
                    <a:pt x="155994" y="0"/>
                  </a:lnTo>
                  <a:lnTo>
                    <a:pt x="0" y="108419"/>
                  </a:lnTo>
                  <a:lnTo>
                    <a:pt x="722198" y="22264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11294883" y="7866213"/>
              <a:ext cx="722629" cy="561340"/>
            </a:xfrm>
            <a:custGeom>
              <a:avLst/>
              <a:gdLst/>
              <a:ahLst/>
              <a:cxnLst/>
              <a:rect l="l" t="t" r="r" b="b"/>
              <a:pathLst>
                <a:path w="722629" h="561340" extrusionOk="0">
                  <a:moveTo>
                    <a:pt x="722198" y="114223"/>
                  </a:moveTo>
                  <a:lnTo>
                    <a:pt x="37934" y="560933"/>
                  </a:lnTo>
                  <a:lnTo>
                    <a:pt x="0" y="0"/>
                  </a:lnTo>
                  <a:lnTo>
                    <a:pt x="722198" y="11422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11332818" y="7980437"/>
              <a:ext cx="684529" cy="697865"/>
            </a:xfrm>
            <a:custGeom>
              <a:avLst/>
              <a:gdLst/>
              <a:ahLst/>
              <a:cxnLst/>
              <a:rect l="l" t="t" r="r" b="b"/>
              <a:pathLst>
                <a:path w="684529" h="697865" extrusionOk="0">
                  <a:moveTo>
                    <a:pt x="684263" y="0"/>
                  </a:moveTo>
                  <a:lnTo>
                    <a:pt x="568769" y="697420"/>
                  </a:lnTo>
                  <a:lnTo>
                    <a:pt x="0" y="446709"/>
                  </a:lnTo>
                  <a:lnTo>
                    <a:pt x="68426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11901587" y="7980437"/>
              <a:ext cx="1021079" cy="697865"/>
            </a:xfrm>
            <a:custGeom>
              <a:avLst/>
              <a:gdLst/>
              <a:ahLst/>
              <a:cxnLst/>
              <a:rect l="l" t="t" r="r" b="b"/>
              <a:pathLst>
                <a:path w="1021079" h="697865" extrusionOk="0">
                  <a:moveTo>
                    <a:pt x="115493" y="0"/>
                  </a:moveTo>
                  <a:lnTo>
                    <a:pt x="1020483" y="542531"/>
                  </a:lnTo>
                  <a:lnTo>
                    <a:pt x="0" y="697420"/>
                  </a:lnTo>
                  <a:lnTo>
                    <a:pt x="115493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12017081" y="7449069"/>
              <a:ext cx="908684" cy="1074420"/>
            </a:xfrm>
            <a:custGeom>
              <a:avLst/>
              <a:gdLst/>
              <a:ahLst/>
              <a:cxnLst/>
              <a:rect l="l" t="t" r="r" b="b"/>
              <a:pathLst>
                <a:path w="908684" h="1074420" extrusionOk="0">
                  <a:moveTo>
                    <a:pt x="0" y="531367"/>
                  </a:moveTo>
                  <a:lnTo>
                    <a:pt x="904989" y="1073899"/>
                  </a:lnTo>
                  <a:lnTo>
                    <a:pt x="908342" y="0"/>
                  </a:lnTo>
                  <a:lnTo>
                    <a:pt x="0" y="53136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11450877" y="7344904"/>
              <a:ext cx="566420" cy="635634"/>
            </a:xfrm>
            <a:custGeom>
              <a:avLst/>
              <a:gdLst/>
              <a:ahLst/>
              <a:cxnLst/>
              <a:rect l="l" t="t" r="r" b="b"/>
              <a:pathLst>
                <a:path w="566420" h="635634" extrusionOk="0">
                  <a:moveTo>
                    <a:pt x="314185" y="0"/>
                  </a:moveTo>
                  <a:lnTo>
                    <a:pt x="566204" y="635533"/>
                  </a:lnTo>
                  <a:lnTo>
                    <a:pt x="0" y="412889"/>
                  </a:lnTo>
                  <a:lnTo>
                    <a:pt x="314185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11765062" y="7344904"/>
              <a:ext cx="1160779" cy="635634"/>
            </a:xfrm>
            <a:custGeom>
              <a:avLst/>
              <a:gdLst/>
              <a:ahLst/>
              <a:cxnLst/>
              <a:rect l="l" t="t" r="r" b="b"/>
              <a:pathLst>
                <a:path w="1160779" h="635634" extrusionOk="0">
                  <a:moveTo>
                    <a:pt x="0" y="0"/>
                  </a:moveTo>
                  <a:lnTo>
                    <a:pt x="1160360" y="104165"/>
                  </a:lnTo>
                  <a:lnTo>
                    <a:pt x="252018" y="63553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14700020" y="4507558"/>
              <a:ext cx="667384" cy="1287145"/>
            </a:xfrm>
            <a:custGeom>
              <a:avLst/>
              <a:gdLst/>
              <a:ahLst/>
              <a:cxnLst/>
              <a:rect l="l" t="t" r="r" b="b"/>
              <a:pathLst>
                <a:path w="667384" h="1287145" extrusionOk="0">
                  <a:moveTo>
                    <a:pt x="667359" y="0"/>
                  </a:moveTo>
                  <a:lnTo>
                    <a:pt x="530834" y="1286700"/>
                  </a:lnTo>
                  <a:lnTo>
                    <a:pt x="0" y="250710"/>
                  </a:lnTo>
                  <a:lnTo>
                    <a:pt x="66735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15230855" y="4507558"/>
              <a:ext cx="617855" cy="1643379"/>
            </a:xfrm>
            <a:custGeom>
              <a:avLst/>
              <a:gdLst/>
              <a:ahLst/>
              <a:cxnLst/>
              <a:rect l="l" t="t" r="r" b="b"/>
              <a:pathLst>
                <a:path w="617855" h="1643379" extrusionOk="0">
                  <a:moveTo>
                    <a:pt x="136524" y="0"/>
                  </a:moveTo>
                  <a:lnTo>
                    <a:pt x="617575" y="1643075"/>
                  </a:lnTo>
                  <a:lnTo>
                    <a:pt x="0" y="1286700"/>
                  </a:lnTo>
                  <a:lnTo>
                    <a:pt x="13652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14580373" y="4095317"/>
              <a:ext cx="787400" cy="663575"/>
            </a:xfrm>
            <a:custGeom>
              <a:avLst/>
              <a:gdLst/>
              <a:ahLst/>
              <a:cxnLst/>
              <a:rect l="l" t="t" r="r" b="b"/>
              <a:pathLst>
                <a:path w="787400" h="663575" extrusionOk="0">
                  <a:moveTo>
                    <a:pt x="787006" y="412242"/>
                  </a:moveTo>
                  <a:lnTo>
                    <a:pt x="119646" y="662952"/>
                  </a:lnTo>
                  <a:lnTo>
                    <a:pt x="0" y="0"/>
                  </a:lnTo>
                  <a:lnTo>
                    <a:pt x="787006" y="41224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14580373" y="4049381"/>
              <a:ext cx="1325244" cy="458470"/>
            </a:xfrm>
            <a:custGeom>
              <a:avLst/>
              <a:gdLst/>
              <a:ahLst/>
              <a:cxnLst/>
              <a:rect l="l" t="t" r="r" b="b"/>
              <a:pathLst>
                <a:path w="1325244" h="458470" extrusionOk="0">
                  <a:moveTo>
                    <a:pt x="787006" y="458177"/>
                  </a:moveTo>
                  <a:lnTo>
                    <a:pt x="1325016" y="0"/>
                  </a:lnTo>
                  <a:lnTo>
                    <a:pt x="0" y="45935"/>
                  </a:lnTo>
                  <a:lnTo>
                    <a:pt x="787006" y="4581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15056431" y="8004847"/>
              <a:ext cx="1210309" cy="1623695"/>
            </a:xfrm>
            <a:custGeom>
              <a:avLst/>
              <a:gdLst/>
              <a:ahLst/>
              <a:cxnLst/>
              <a:rect l="l" t="t" r="r" b="b"/>
              <a:pathLst>
                <a:path w="1210309" h="1623695" extrusionOk="0">
                  <a:moveTo>
                    <a:pt x="1209941" y="1623237"/>
                  </a:moveTo>
                  <a:lnTo>
                    <a:pt x="485381" y="1577047"/>
                  </a:lnTo>
                  <a:lnTo>
                    <a:pt x="0" y="0"/>
                  </a:lnTo>
                  <a:lnTo>
                    <a:pt x="1209941" y="162323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14366327" y="7054620"/>
              <a:ext cx="1463675" cy="950595"/>
            </a:xfrm>
            <a:custGeom>
              <a:avLst/>
              <a:gdLst/>
              <a:ahLst/>
              <a:cxnLst/>
              <a:rect l="l" t="t" r="r" b="b"/>
              <a:pathLst>
                <a:path w="1463675" h="950595" extrusionOk="0">
                  <a:moveTo>
                    <a:pt x="1463675" y="19133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1463675" y="19133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14366327" y="6685062"/>
              <a:ext cx="1463675" cy="561340"/>
            </a:xfrm>
            <a:custGeom>
              <a:avLst/>
              <a:gdLst/>
              <a:ahLst/>
              <a:cxnLst/>
              <a:rect l="l" t="t" r="r" b="b"/>
              <a:pathLst>
                <a:path w="1463675" h="561340" extrusionOk="0">
                  <a:moveTo>
                    <a:pt x="1463675" y="560895"/>
                  </a:moveTo>
                  <a:lnTo>
                    <a:pt x="1076858" y="0"/>
                  </a:lnTo>
                  <a:lnTo>
                    <a:pt x="0" y="369557"/>
                  </a:lnTo>
                  <a:lnTo>
                    <a:pt x="1463675" y="56089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15056431" y="7245958"/>
              <a:ext cx="1223644" cy="759459"/>
            </a:xfrm>
            <a:custGeom>
              <a:avLst/>
              <a:gdLst/>
              <a:ahLst/>
              <a:cxnLst/>
              <a:rect l="l" t="t" r="r" b="b"/>
              <a:pathLst>
                <a:path w="1223644" h="759459" extrusionOk="0">
                  <a:moveTo>
                    <a:pt x="773569" y="0"/>
                  </a:moveTo>
                  <a:lnTo>
                    <a:pt x="1223162" y="323354"/>
                  </a:lnTo>
                  <a:lnTo>
                    <a:pt x="0" y="758888"/>
                  </a:lnTo>
                  <a:lnTo>
                    <a:pt x="77356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15443186" y="6150634"/>
              <a:ext cx="405765" cy="1095375"/>
            </a:xfrm>
            <a:custGeom>
              <a:avLst/>
              <a:gdLst/>
              <a:ahLst/>
              <a:cxnLst/>
              <a:rect l="l" t="t" r="r" b="b"/>
              <a:pathLst>
                <a:path w="405765" h="1095375" extrusionOk="0">
                  <a:moveTo>
                    <a:pt x="386816" y="1095324"/>
                  </a:moveTo>
                  <a:lnTo>
                    <a:pt x="405244" y="0"/>
                  </a:lnTo>
                  <a:lnTo>
                    <a:pt x="0" y="534428"/>
                  </a:lnTo>
                  <a:lnTo>
                    <a:pt x="386816" y="109532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14146389" y="6005447"/>
              <a:ext cx="1297305" cy="680084"/>
            </a:xfrm>
            <a:custGeom>
              <a:avLst/>
              <a:gdLst/>
              <a:ahLst/>
              <a:cxnLst/>
              <a:rect l="l" t="t" r="r" b="b"/>
              <a:pathLst>
                <a:path w="1297305" h="680084" extrusionOk="0">
                  <a:moveTo>
                    <a:pt x="849388" y="0"/>
                  </a:moveTo>
                  <a:lnTo>
                    <a:pt x="1296797" y="679615"/>
                  </a:lnTo>
                  <a:lnTo>
                    <a:pt x="0" y="382676"/>
                  </a:lnTo>
                  <a:lnTo>
                    <a:pt x="84938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14700020" y="4758269"/>
              <a:ext cx="530859" cy="1247775"/>
            </a:xfrm>
            <a:custGeom>
              <a:avLst/>
              <a:gdLst/>
              <a:ahLst/>
              <a:cxnLst/>
              <a:rect l="l" t="t" r="r" b="b"/>
              <a:pathLst>
                <a:path w="530859" h="1247775" extrusionOk="0">
                  <a:moveTo>
                    <a:pt x="295757" y="1247178"/>
                  </a:moveTo>
                  <a:lnTo>
                    <a:pt x="530834" y="1035989"/>
                  </a:lnTo>
                  <a:lnTo>
                    <a:pt x="0" y="0"/>
                  </a:lnTo>
                  <a:lnTo>
                    <a:pt x="295757" y="12471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14995777" y="5794259"/>
              <a:ext cx="852805" cy="356870"/>
            </a:xfrm>
            <a:custGeom>
              <a:avLst/>
              <a:gdLst/>
              <a:ahLst/>
              <a:cxnLst/>
              <a:rect l="l" t="t" r="r" b="b"/>
              <a:pathLst>
                <a:path w="852805" h="356870" extrusionOk="0">
                  <a:moveTo>
                    <a:pt x="0" y="211188"/>
                  </a:moveTo>
                  <a:lnTo>
                    <a:pt x="852652" y="356374"/>
                  </a:lnTo>
                  <a:lnTo>
                    <a:pt x="235076" y="0"/>
                  </a:lnTo>
                  <a:lnTo>
                    <a:pt x="0" y="21118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14995777" y="6005447"/>
              <a:ext cx="852805" cy="680084"/>
            </a:xfrm>
            <a:custGeom>
              <a:avLst/>
              <a:gdLst/>
              <a:ahLst/>
              <a:cxnLst/>
              <a:rect l="l" t="t" r="r" b="b"/>
              <a:pathLst>
                <a:path w="852805" h="680084" extrusionOk="0">
                  <a:moveTo>
                    <a:pt x="0" y="0"/>
                  </a:moveTo>
                  <a:lnTo>
                    <a:pt x="852652" y="145186"/>
                  </a:lnTo>
                  <a:lnTo>
                    <a:pt x="447408" y="67961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13645881" y="5158878"/>
              <a:ext cx="1350009" cy="1229360"/>
            </a:xfrm>
            <a:custGeom>
              <a:avLst/>
              <a:gdLst/>
              <a:ahLst/>
              <a:cxnLst/>
              <a:rect l="l" t="t" r="r" b="b"/>
              <a:pathLst>
                <a:path w="1350009" h="1229360" extrusionOk="0">
                  <a:moveTo>
                    <a:pt x="1349895" y="846569"/>
                  </a:moveTo>
                  <a:lnTo>
                    <a:pt x="500507" y="1229245"/>
                  </a:lnTo>
                  <a:lnTo>
                    <a:pt x="0" y="0"/>
                  </a:lnTo>
                  <a:lnTo>
                    <a:pt x="1349895" y="8465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13645881" y="4758269"/>
              <a:ext cx="1350009" cy="1247775"/>
            </a:xfrm>
            <a:custGeom>
              <a:avLst/>
              <a:gdLst/>
              <a:ahLst/>
              <a:cxnLst/>
              <a:rect l="l" t="t" r="r" b="b"/>
              <a:pathLst>
                <a:path w="1350009" h="1247775" extrusionOk="0">
                  <a:moveTo>
                    <a:pt x="1349895" y="1247178"/>
                  </a:moveTo>
                  <a:lnTo>
                    <a:pt x="1054138" y="0"/>
                  </a:lnTo>
                  <a:lnTo>
                    <a:pt x="0" y="400608"/>
                  </a:lnTo>
                  <a:lnTo>
                    <a:pt x="1349895" y="12471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10603686" y="8427147"/>
              <a:ext cx="729615" cy="696595"/>
            </a:xfrm>
            <a:custGeom>
              <a:avLst/>
              <a:gdLst/>
              <a:ahLst/>
              <a:cxnLst/>
              <a:rect l="l" t="t" r="r" b="b"/>
              <a:pathLst>
                <a:path w="729615" h="696595" extrusionOk="0">
                  <a:moveTo>
                    <a:pt x="94221" y="696556"/>
                  </a:moveTo>
                  <a:lnTo>
                    <a:pt x="729132" y="0"/>
                  </a:lnTo>
                  <a:lnTo>
                    <a:pt x="0" y="508088"/>
                  </a:lnTo>
                  <a:lnTo>
                    <a:pt x="94221" y="69655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10697907" y="8427147"/>
              <a:ext cx="1332865" cy="696595"/>
            </a:xfrm>
            <a:custGeom>
              <a:avLst/>
              <a:gdLst/>
              <a:ahLst/>
              <a:cxnLst/>
              <a:rect l="l" t="t" r="r" b="b"/>
              <a:pathLst>
                <a:path w="1332865" h="696595" extrusionOk="0">
                  <a:moveTo>
                    <a:pt x="0" y="696556"/>
                  </a:moveTo>
                  <a:lnTo>
                    <a:pt x="1332585" y="633488"/>
                  </a:lnTo>
                  <a:lnTo>
                    <a:pt x="634911" y="0"/>
                  </a:lnTo>
                  <a:lnTo>
                    <a:pt x="0" y="69655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12485546" y="4095317"/>
              <a:ext cx="2094865" cy="1217295"/>
            </a:xfrm>
            <a:custGeom>
              <a:avLst/>
              <a:gdLst/>
              <a:ahLst/>
              <a:cxnLst/>
              <a:rect l="l" t="t" r="r" b="b"/>
              <a:pathLst>
                <a:path w="2094865" h="1217295" extrusionOk="0">
                  <a:moveTo>
                    <a:pt x="0" y="1217269"/>
                  </a:moveTo>
                  <a:lnTo>
                    <a:pt x="1160335" y="1063561"/>
                  </a:lnTo>
                  <a:lnTo>
                    <a:pt x="2094826" y="0"/>
                  </a:lnTo>
                  <a:lnTo>
                    <a:pt x="0" y="121726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11681686" y="6526706"/>
              <a:ext cx="622300" cy="818515"/>
            </a:xfrm>
            <a:custGeom>
              <a:avLst/>
              <a:gdLst/>
              <a:ahLst/>
              <a:cxnLst/>
              <a:rect l="l" t="t" r="r" b="b"/>
              <a:pathLst>
                <a:path w="622300" h="818515" extrusionOk="0">
                  <a:moveTo>
                    <a:pt x="621842" y="191376"/>
                  </a:moveTo>
                  <a:lnTo>
                    <a:pt x="83375" y="818197"/>
                  </a:lnTo>
                  <a:lnTo>
                    <a:pt x="0" y="0"/>
                  </a:lnTo>
                  <a:lnTo>
                    <a:pt x="621842" y="19137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11681686" y="6328751"/>
              <a:ext cx="713104" cy="389890"/>
            </a:xfrm>
            <a:custGeom>
              <a:avLst/>
              <a:gdLst/>
              <a:ahLst/>
              <a:cxnLst/>
              <a:rect l="l" t="t" r="r" b="b"/>
              <a:pathLst>
                <a:path w="713104" h="389890" extrusionOk="0">
                  <a:moveTo>
                    <a:pt x="621842" y="389331"/>
                  </a:moveTo>
                  <a:lnTo>
                    <a:pt x="712850" y="0"/>
                  </a:lnTo>
                  <a:lnTo>
                    <a:pt x="0" y="197954"/>
                  </a:lnTo>
                  <a:lnTo>
                    <a:pt x="621842" y="3893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11765062" y="6718082"/>
              <a:ext cx="1160779" cy="731520"/>
            </a:xfrm>
            <a:custGeom>
              <a:avLst/>
              <a:gdLst/>
              <a:ahLst/>
              <a:cxnLst/>
              <a:rect l="l" t="t" r="r" b="b"/>
              <a:pathLst>
                <a:path w="1160779" h="731520" extrusionOk="0">
                  <a:moveTo>
                    <a:pt x="538467" y="0"/>
                  </a:moveTo>
                  <a:lnTo>
                    <a:pt x="1160360" y="730986"/>
                  </a:lnTo>
                  <a:lnTo>
                    <a:pt x="0" y="626821"/>
                  </a:lnTo>
                  <a:lnTo>
                    <a:pt x="53846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12303530" y="6328751"/>
              <a:ext cx="842009" cy="791845"/>
            </a:xfrm>
            <a:custGeom>
              <a:avLst/>
              <a:gdLst/>
              <a:ahLst/>
              <a:cxnLst/>
              <a:rect l="l" t="t" r="r" b="b"/>
              <a:pathLst>
                <a:path w="842009" h="791845" extrusionOk="0">
                  <a:moveTo>
                    <a:pt x="0" y="389331"/>
                  </a:moveTo>
                  <a:lnTo>
                    <a:pt x="841806" y="791845"/>
                  </a:lnTo>
                  <a:lnTo>
                    <a:pt x="91008" y="0"/>
                  </a:lnTo>
                  <a:lnTo>
                    <a:pt x="0" y="3893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12303530" y="6718082"/>
              <a:ext cx="842009" cy="731520"/>
            </a:xfrm>
            <a:custGeom>
              <a:avLst/>
              <a:gdLst/>
              <a:ahLst/>
              <a:cxnLst/>
              <a:rect l="l" t="t" r="r" b="b"/>
              <a:pathLst>
                <a:path w="842009" h="731520" extrusionOk="0">
                  <a:moveTo>
                    <a:pt x="0" y="0"/>
                  </a:moveTo>
                  <a:lnTo>
                    <a:pt x="841806" y="402513"/>
                  </a:lnTo>
                  <a:lnTo>
                    <a:pt x="621893" y="73098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8014346" y="8094521"/>
              <a:ext cx="1309370" cy="850265"/>
            </a:xfrm>
            <a:custGeom>
              <a:avLst/>
              <a:gdLst/>
              <a:ahLst/>
              <a:cxnLst/>
              <a:rect l="l" t="t" r="r" b="b"/>
              <a:pathLst>
                <a:path w="1309370" h="850265" extrusionOk="0">
                  <a:moveTo>
                    <a:pt x="1308773" y="850074"/>
                  </a:moveTo>
                  <a:lnTo>
                    <a:pt x="1088555" y="0"/>
                  </a:lnTo>
                  <a:lnTo>
                    <a:pt x="0" y="315696"/>
                  </a:lnTo>
                  <a:lnTo>
                    <a:pt x="1308773" y="85007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8014346" y="8410218"/>
              <a:ext cx="1309370" cy="888365"/>
            </a:xfrm>
            <a:custGeom>
              <a:avLst/>
              <a:gdLst/>
              <a:ahLst/>
              <a:cxnLst/>
              <a:rect l="l" t="t" r="r" b="b"/>
              <a:pathLst>
                <a:path w="1309370" h="888365" extrusionOk="0">
                  <a:moveTo>
                    <a:pt x="1308773" y="534377"/>
                  </a:moveTo>
                  <a:lnTo>
                    <a:pt x="868921" y="887895"/>
                  </a:lnTo>
                  <a:lnTo>
                    <a:pt x="0" y="0"/>
                  </a:lnTo>
                  <a:lnTo>
                    <a:pt x="1308773" y="53437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8883267" y="8944595"/>
              <a:ext cx="1814829" cy="353695"/>
            </a:xfrm>
            <a:custGeom>
              <a:avLst/>
              <a:gdLst/>
              <a:ahLst/>
              <a:cxnLst/>
              <a:rect l="l" t="t" r="r" b="b"/>
              <a:pathLst>
                <a:path w="1814829" h="353695" extrusionOk="0">
                  <a:moveTo>
                    <a:pt x="439851" y="0"/>
                  </a:moveTo>
                  <a:lnTo>
                    <a:pt x="1814639" y="179108"/>
                  </a:lnTo>
                  <a:lnTo>
                    <a:pt x="0" y="353517"/>
                  </a:lnTo>
                  <a:lnTo>
                    <a:pt x="43985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9323119" y="8935235"/>
              <a:ext cx="1374775" cy="188595"/>
            </a:xfrm>
            <a:custGeom>
              <a:avLst/>
              <a:gdLst/>
              <a:ahLst/>
              <a:cxnLst/>
              <a:rect l="l" t="t" r="r" b="b"/>
              <a:pathLst>
                <a:path w="1374775" h="188595" extrusionOk="0">
                  <a:moveTo>
                    <a:pt x="0" y="9359"/>
                  </a:moveTo>
                  <a:lnTo>
                    <a:pt x="1280566" y="0"/>
                  </a:lnTo>
                  <a:lnTo>
                    <a:pt x="1374787" y="188468"/>
                  </a:lnTo>
                  <a:lnTo>
                    <a:pt x="0" y="935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15056431" y="7773820"/>
              <a:ext cx="1283969" cy="1854834"/>
            </a:xfrm>
            <a:custGeom>
              <a:avLst/>
              <a:gdLst/>
              <a:ahLst/>
              <a:cxnLst/>
              <a:rect l="l" t="t" r="r" b="b"/>
              <a:pathLst>
                <a:path w="1283969" h="1854834" extrusionOk="0">
                  <a:moveTo>
                    <a:pt x="1283830" y="0"/>
                  </a:moveTo>
                  <a:lnTo>
                    <a:pt x="1209941" y="1854263"/>
                  </a:lnTo>
                  <a:lnTo>
                    <a:pt x="0" y="231025"/>
                  </a:lnTo>
                  <a:lnTo>
                    <a:pt x="128383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15056431" y="7569313"/>
              <a:ext cx="1283969" cy="435609"/>
            </a:xfrm>
            <a:custGeom>
              <a:avLst/>
              <a:gdLst/>
              <a:ahLst/>
              <a:cxnLst/>
              <a:rect l="l" t="t" r="r" b="b"/>
              <a:pathLst>
                <a:path w="1283969" h="435609" extrusionOk="0">
                  <a:moveTo>
                    <a:pt x="1283830" y="204508"/>
                  </a:moveTo>
                  <a:lnTo>
                    <a:pt x="1223162" y="0"/>
                  </a:lnTo>
                  <a:lnTo>
                    <a:pt x="0" y="435533"/>
                  </a:lnTo>
                  <a:lnTo>
                    <a:pt x="1283830" y="20450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0" y="0"/>
                  </a:moveTo>
                  <a:lnTo>
                    <a:pt x="728033" y="194617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16266373" y="7773820"/>
              <a:ext cx="236219" cy="1946275"/>
            </a:xfrm>
            <a:custGeom>
              <a:avLst/>
              <a:gdLst/>
              <a:ahLst/>
              <a:cxnLst/>
              <a:rect l="l" t="t" r="r" b="b"/>
              <a:pathLst>
                <a:path w="236219" h="1946275" extrusionOk="0">
                  <a:moveTo>
                    <a:pt x="236109" y="1946174"/>
                  </a:moveTo>
                  <a:lnTo>
                    <a:pt x="0" y="1854263"/>
                  </a:lnTo>
                  <a:lnTo>
                    <a:pt x="7388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16340263" y="7540331"/>
              <a:ext cx="786130" cy="233679"/>
            </a:xfrm>
            <a:custGeom>
              <a:avLst/>
              <a:gdLst/>
              <a:ahLst/>
              <a:cxnLst/>
              <a:rect l="l" t="t" r="r" b="b"/>
              <a:pathLst>
                <a:path w="786130" h="233679" extrusionOk="0">
                  <a:moveTo>
                    <a:pt x="0" y="233489"/>
                  </a:moveTo>
                  <a:lnTo>
                    <a:pt x="785534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728033" y="194617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11681686" y="5728333"/>
              <a:ext cx="948054" cy="798829"/>
            </a:xfrm>
            <a:custGeom>
              <a:avLst/>
              <a:gdLst/>
              <a:ahLst/>
              <a:cxnLst/>
              <a:rect l="l" t="t" r="r" b="b"/>
              <a:pathLst>
                <a:path w="948054" h="798829" extrusionOk="0">
                  <a:moveTo>
                    <a:pt x="947978" y="0"/>
                  </a:moveTo>
                  <a:lnTo>
                    <a:pt x="712850" y="600417"/>
                  </a:lnTo>
                  <a:lnTo>
                    <a:pt x="0" y="798372"/>
                  </a:lnTo>
                  <a:lnTo>
                    <a:pt x="947978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12394538" y="5728333"/>
              <a:ext cx="1751965" cy="660400"/>
            </a:xfrm>
            <a:custGeom>
              <a:avLst/>
              <a:gdLst/>
              <a:ahLst/>
              <a:cxnLst/>
              <a:rect l="l" t="t" r="r" b="b"/>
              <a:pathLst>
                <a:path w="1751965" h="660400" extrusionOk="0">
                  <a:moveTo>
                    <a:pt x="235127" y="0"/>
                  </a:moveTo>
                  <a:lnTo>
                    <a:pt x="1751850" y="659790"/>
                  </a:lnTo>
                  <a:lnTo>
                    <a:pt x="0" y="600417"/>
                  </a:lnTo>
                  <a:lnTo>
                    <a:pt x="23512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12485546" y="5158878"/>
              <a:ext cx="1160780" cy="569595"/>
            </a:xfrm>
            <a:custGeom>
              <a:avLst/>
              <a:gdLst/>
              <a:ahLst/>
              <a:cxnLst/>
              <a:rect l="l" t="t" r="r" b="b"/>
              <a:pathLst>
                <a:path w="1160780" h="569595" extrusionOk="0">
                  <a:moveTo>
                    <a:pt x="144119" y="569455"/>
                  </a:moveTo>
                  <a:lnTo>
                    <a:pt x="1160335" y="0"/>
                  </a:lnTo>
                  <a:lnTo>
                    <a:pt x="0" y="153708"/>
                  </a:lnTo>
                  <a:lnTo>
                    <a:pt x="144119" y="56945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12629666" y="5158878"/>
              <a:ext cx="1517015" cy="1229360"/>
            </a:xfrm>
            <a:custGeom>
              <a:avLst/>
              <a:gdLst/>
              <a:ahLst/>
              <a:cxnLst/>
              <a:rect l="l" t="t" r="r" b="b"/>
              <a:pathLst>
                <a:path w="1517015" h="1229360" extrusionOk="0">
                  <a:moveTo>
                    <a:pt x="0" y="569455"/>
                  </a:moveTo>
                  <a:lnTo>
                    <a:pt x="1516722" y="1229245"/>
                  </a:lnTo>
                  <a:lnTo>
                    <a:pt x="1016215" y="0"/>
                  </a:lnTo>
                  <a:lnTo>
                    <a:pt x="0" y="56945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10494236" y="5388342"/>
              <a:ext cx="421640" cy="1233170"/>
            </a:xfrm>
            <a:custGeom>
              <a:avLst/>
              <a:gdLst/>
              <a:ahLst/>
              <a:cxnLst/>
              <a:rect l="l" t="t" r="r" b="b"/>
              <a:pathLst>
                <a:path w="421640" h="1233170" extrusionOk="0">
                  <a:moveTo>
                    <a:pt x="319290" y="0"/>
                  </a:moveTo>
                  <a:lnTo>
                    <a:pt x="421500" y="887603"/>
                  </a:lnTo>
                  <a:lnTo>
                    <a:pt x="0" y="1232801"/>
                  </a:lnTo>
                  <a:lnTo>
                    <a:pt x="31929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10813528" y="5388342"/>
              <a:ext cx="868679" cy="1138554"/>
            </a:xfrm>
            <a:custGeom>
              <a:avLst/>
              <a:gdLst/>
              <a:ahLst/>
              <a:cxnLst/>
              <a:rect l="l" t="t" r="r" b="b"/>
              <a:pathLst>
                <a:path w="868679" h="1138554" extrusionOk="0">
                  <a:moveTo>
                    <a:pt x="0" y="0"/>
                  </a:moveTo>
                  <a:lnTo>
                    <a:pt x="868159" y="1138364"/>
                  </a:lnTo>
                  <a:lnTo>
                    <a:pt x="102209" y="88760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10813528" y="5388342"/>
              <a:ext cx="1816734" cy="1138554"/>
            </a:xfrm>
            <a:custGeom>
              <a:avLst/>
              <a:gdLst/>
              <a:ahLst/>
              <a:cxnLst/>
              <a:rect l="l" t="t" r="r" b="b"/>
              <a:pathLst>
                <a:path w="1816734" h="1138554" extrusionOk="0">
                  <a:moveTo>
                    <a:pt x="0" y="0"/>
                  </a:moveTo>
                  <a:lnTo>
                    <a:pt x="1816138" y="339991"/>
                  </a:lnTo>
                  <a:lnTo>
                    <a:pt x="868159" y="1138364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15830002" y="6150634"/>
              <a:ext cx="728344" cy="1095375"/>
            </a:xfrm>
            <a:custGeom>
              <a:avLst/>
              <a:gdLst/>
              <a:ahLst/>
              <a:cxnLst/>
              <a:rect l="l" t="t" r="r" b="b"/>
              <a:pathLst>
                <a:path w="728344" h="1095375" extrusionOk="0">
                  <a:moveTo>
                    <a:pt x="728040" y="1022731"/>
                  </a:moveTo>
                  <a:lnTo>
                    <a:pt x="18427" y="0"/>
                  </a:lnTo>
                  <a:lnTo>
                    <a:pt x="0" y="1095324"/>
                  </a:lnTo>
                  <a:lnTo>
                    <a:pt x="728040" y="10227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15830002" y="7173365"/>
              <a:ext cx="728344" cy="396240"/>
            </a:xfrm>
            <a:custGeom>
              <a:avLst/>
              <a:gdLst/>
              <a:ahLst/>
              <a:cxnLst/>
              <a:rect l="l" t="t" r="r" b="b"/>
              <a:pathLst>
                <a:path w="728344" h="396240" extrusionOk="0">
                  <a:moveTo>
                    <a:pt x="728040" y="0"/>
                  </a:moveTo>
                  <a:lnTo>
                    <a:pt x="449592" y="395947"/>
                  </a:lnTo>
                  <a:lnTo>
                    <a:pt x="0" y="72593"/>
                  </a:lnTo>
                  <a:lnTo>
                    <a:pt x="72804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15848431" y="6150634"/>
              <a:ext cx="854075" cy="1022984"/>
            </a:xfrm>
            <a:custGeom>
              <a:avLst/>
              <a:gdLst/>
              <a:ahLst/>
              <a:cxnLst/>
              <a:rect l="l" t="t" r="r" b="b"/>
              <a:pathLst>
                <a:path w="854075" h="1022984" extrusionOk="0">
                  <a:moveTo>
                    <a:pt x="709612" y="1022731"/>
                  </a:moveTo>
                  <a:lnTo>
                    <a:pt x="853706" y="903986"/>
                  </a:lnTo>
                  <a:lnTo>
                    <a:pt x="0" y="0"/>
                  </a:lnTo>
                  <a:lnTo>
                    <a:pt x="709612" y="102273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16279595" y="7173365"/>
              <a:ext cx="278765" cy="600709"/>
            </a:xfrm>
            <a:custGeom>
              <a:avLst/>
              <a:gdLst/>
              <a:ahLst/>
              <a:cxnLst/>
              <a:rect l="l" t="t" r="r" b="b"/>
              <a:pathLst>
                <a:path w="278765" h="600709" extrusionOk="0">
                  <a:moveTo>
                    <a:pt x="278447" y="0"/>
                  </a:moveTo>
                  <a:lnTo>
                    <a:pt x="60667" y="600456"/>
                  </a:lnTo>
                  <a:lnTo>
                    <a:pt x="0" y="395947"/>
                  </a:lnTo>
                  <a:lnTo>
                    <a:pt x="27844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16340263" y="7173365"/>
              <a:ext cx="786130" cy="600709"/>
            </a:xfrm>
            <a:custGeom>
              <a:avLst/>
              <a:gdLst/>
              <a:ahLst/>
              <a:cxnLst/>
              <a:rect l="l" t="t" r="r" b="b"/>
              <a:pathLst>
                <a:path w="786130" h="600709" extrusionOk="0">
                  <a:moveTo>
                    <a:pt x="785534" y="366966"/>
                  </a:moveTo>
                  <a:lnTo>
                    <a:pt x="0" y="600456"/>
                  </a:lnTo>
                  <a:lnTo>
                    <a:pt x="21777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16558044" y="7054620"/>
              <a:ext cx="568325" cy="281304"/>
            </a:xfrm>
            <a:custGeom>
              <a:avLst/>
              <a:gdLst/>
              <a:ahLst/>
              <a:cxnLst/>
              <a:rect l="l" t="t" r="r" b="b"/>
              <a:pathLst>
                <a:path w="568325" h="281304" extrusionOk="0">
                  <a:moveTo>
                    <a:pt x="567754" y="280869"/>
                  </a:moveTo>
                  <a:lnTo>
                    <a:pt x="144094" y="0"/>
                  </a:lnTo>
                  <a:lnTo>
                    <a:pt x="0" y="11874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14275358" y="9390505"/>
              <a:ext cx="1266825" cy="238125"/>
            </a:xfrm>
            <a:custGeom>
              <a:avLst/>
              <a:gdLst/>
              <a:ahLst/>
              <a:cxnLst/>
              <a:rect l="l" t="t" r="r" b="b"/>
              <a:pathLst>
                <a:path w="1266825" h="238125" extrusionOk="0">
                  <a:moveTo>
                    <a:pt x="0" y="237578"/>
                  </a:moveTo>
                  <a:lnTo>
                    <a:pt x="1266456" y="191388"/>
                  </a:lnTo>
                  <a:lnTo>
                    <a:pt x="136461" y="0"/>
                  </a:lnTo>
                  <a:lnTo>
                    <a:pt x="0" y="23757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14275358" y="9581894"/>
              <a:ext cx="1991359" cy="46354"/>
            </a:xfrm>
            <a:custGeom>
              <a:avLst/>
              <a:gdLst/>
              <a:ahLst/>
              <a:cxnLst/>
              <a:rect l="l" t="t" r="r" b="b"/>
              <a:pathLst>
                <a:path w="1991359" h="46354" extrusionOk="0">
                  <a:moveTo>
                    <a:pt x="0" y="46189"/>
                  </a:moveTo>
                  <a:lnTo>
                    <a:pt x="1991017" y="46189"/>
                  </a:lnTo>
                  <a:lnTo>
                    <a:pt x="1266456" y="0"/>
                  </a:lnTo>
                  <a:lnTo>
                    <a:pt x="0" y="4618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14275358" y="9628084"/>
              <a:ext cx="759459" cy="92075"/>
            </a:xfrm>
            <a:custGeom>
              <a:avLst/>
              <a:gdLst/>
              <a:ahLst/>
              <a:cxnLst/>
              <a:rect l="l" t="t" r="r" b="b"/>
              <a:pathLst>
                <a:path w="759459" h="92075" extrusionOk="0">
                  <a:moveTo>
                    <a:pt x="0" y="0"/>
                  </a:moveTo>
                  <a:lnTo>
                    <a:pt x="759395" y="91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14275358" y="9628084"/>
              <a:ext cx="2227580" cy="92075"/>
            </a:xfrm>
            <a:custGeom>
              <a:avLst/>
              <a:gdLst/>
              <a:ahLst/>
              <a:cxnLst/>
              <a:rect l="l" t="t" r="r" b="b"/>
              <a:pathLst>
                <a:path w="2227580" h="92075" extrusionOk="0">
                  <a:moveTo>
                    <a:pt x="2227126" y="91911"/>
                  </a:moveTo>
                  <a:lnTo>
                    <a:pt x="199101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13645881" y="8545892"/>
              <a:ext cx="766444" cy="1082675"/>
            </a:xfrm>
            <a:custGeom>
              <a:avLst/>
              <a:gdLst/>
              <a:ahLst/>
              <a:cxnLst/>
              <a:rect l="l" t="t" r="r" b="b"/>
              <a:pathLst>
                <a:path w="766444" h="1082675" extrusionOk="0">
                  <a:moveTo>
                    <a:pt x="629475" y="1082192"/>
                  </a:moveTo>
                  <a:lnTo>
                    <a:pt x="765937" y="844613"/>
                  </a:lnTo>
                  <a:lnTo>
                    <a:pt x="0" y="0"/>
                  </a:lnTo>
                  <a:lnTo>
                    <a:pt x="629475" y="10821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15367380" y="4342573"/>
              <a:ext cx="1168400" cy="1808479"/>
            </a:xfrm>
            <a:custGeom>
              <a:avLst/>
              <a:gdLst/>
              <a:ahLst/>
              <a:cxnLst/>
              <a:rect l="l" t="t" r="r" b="b"/>
              <a:pathLst>
                <a:path w="1168400" h="1808479" extrusionOk="0">
                  <a:moveTo>
                    <a:pt x="1167917" y="0"/>
                  </a:moveTo>
                  <a:lnTo>
                    <a:pt x="481050" y="1808060"/>
                  </a:lnTo>
                  <a:lnTo>
                    <a:pt x="0" y="164985"/>
                  </a:lnTo>
                  <a:lnTo>
                    <a:pt x="1167917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15367380" y="4049381"/>
              <a:ext cx="1168400" cy="458470"/>
            </a:xfrm>
            <a:custGeom>
              <a:avLst/>
              <a:gdLst/>
              <a:ahLst/>
              <a:cxnLst/>
              <a:rect l="l" t="t" r="r" b="b"/>
              <a:pathLst>
                <a:path w="1168400" h="458470" extrusionOk="0">
                  <a:moveTo>
                    <a:pt x="1167917" y="293192"/>
                  </a:moveTo>
                  <a:lnTo>
                    <a:pt x="538010" y="0"/>
                  </a:lnTo>
                  <a:lnTo>
                    <a:pt x="0" y="458177"/>
                  </a:lnTo>
                  <a:lnTo>
                    <a:pt x="1167917" y="29319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15848431" y="4342573"/>
              <a:ext cx="1179830" cy="1808479"/>
            </a:xfrm>
            <a:custGeom>
              <a:avLst/>
              <a:gdLst/>
              <a:ahLst/>
              <a:cxnLst/>
              <a:rect l="l" t="t" r="r" b="b"/>
              <a:pathLst>
                <a:path w="1179830" h="1808479" extrusionOk="0">
                  <a:moveTo>
                    <a:pt x="686866" y="0"/>
                  </a:moveTo>
                  <a:lnTo>
                    <a:pt x="1179817" y="1623237"/>
                  </a:lnTo>
                  <a:lnTo>
                    <a:pt x="0" y="1808060"/>
                  </a:lnTo>
                  <a:lnTo>
                    <a:pt x="68686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0" y="594647"/>
                  </a:moveTo>
                  <a:lnTo>
                    <a:pt x="59050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15905391" y="3656907"/>
              <a:ext cx="1220469" cy="685800"/>
            </a:xfrm>
            <a:custGeom>
              <a:avLst/>
              <a:gdLst/>
              <a:ahLst/>
              <a:cxnLst/>
              <a:rect l="l" t="t" r="r" b="b"/>
              <a:pathLst>
                <a:path w="1220469" h="685800" extrusionOk="0">
                  <a:moveTo>
                    <a:pt x="1220407" y="0"/>
                  </a:moveTo>
                  <a:lnTo>
                    <a:pt x="0" y="392473"/>
                  </a:lnTo>
                  <a:lnTo>
                    <a:pt x="629907" y="685666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16535297" y="4342573"/>
              <a:ext cx="590550" cy="1623695"/>
            </a:xfrm>
            <a:custGeom>
              <a:avLst/>
              <a:gdLst/>
              <a:ahLst/>
              <a:cxnLst/>
              <a:rect l="l" t="t" r="r" b="b"/>
              <a:pathLst>
                <a:path w="590550" h="1623695" extrusionOk="0">
                  <a:moveTo>
                    <a:pt x="0" y="0"/>
                  </a:moveTo>
                  <a:lnTo>
                    <a:pt x="492950" y="1623237"/>
                  </a:lnTo>
                  <a:lnTo>
                    <a:pt x="590500" y="62732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590500" y="0"/>
                  </a:moveTo>
                  <a:lnTo>
                    <a:pt x="0" y="59464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13767497" y="9628084"/>
              <a:ext cx="1267459" cy="92075"/>
            </a:xfrm>
            <a:custGeom>
              <a:avLst/>
              <a:gdLst/>
              <a:ahLst/>
              <a:cxnLst/>
              <a:rect l="l" t="t" r="r" b="b"/>
              <a:pathLst>
                <a:path w="1267459" h="92075" extrusionOk="0">
                  <a:moveTo>
                    <a:pt x="1267255" y="91911"/>
                  </a:moveTo>
                  <a:lnTo>
                    <a:pt x="507860" y="0"/>
                  </a:lnTo>
                  <a:lnTo>
                    <a:pt x="0" y="91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6702309" y="9694074"/>
              <a:ext cx="1205865" cy="26034"/>
            </a:xfrm>
            <a:custGeom>
              <a:avLst/>
              <a:gdLst/>
              <a:ahLst/>
              <a:cxnLst/>
              <a:rect l="l" t="t" r="r" b="b"/>
              <a:pathLst>
                <a:path w="1205865" h="26034" extrusionOk="0">
                  <a:moveTo>
                    <a:pt x="0" y="0"/>
                  </a:moveTo>
                  <a:lnTo>
                    <a:pt x="1205726" y="2592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10697907" y="9123704"/>
              <a:ext cx="2059304" cy="596900"/>
            </a:xfrm>
            <a:custGeom>
              <a:avLst/>
              <a:gdLst/>
              <a:ahLst/>
              <a:cxnLst/>
              <a:rect l="l" t="t" r="r" b="b"/>
              <a:pathLst>
                <a:path w="2059304" h="596900" extrusionOk="0">
                  <a:moveTo>
                    <a:pt x="2058690" y="5962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10697907" y="9060636"/>
              <a:ext cx="2285365" cy="659765"/>
            </a:xfrm>
            <a:custGeom>
              <a:avLst/>
              <a:gdLst/>
              <a:ahLst/>
              <a:cxnLst/>
              <a:rect l="l" t="t" r="r" b="b"/>
              <a:pathLst>
                <a:path w="2285365" h="659765" extrusionOk="0">
                  <a:moveTo>
                    <a:pt x="2284819" y="659359"/>
                  </a:moveTo>
                  <a:lnTo>
                    <a:pt x="1332585" y="0"/>
                  </a:lnTo>
                  <a:lnTo>
                    <a:pt x="0" y="63068"/>
                  </a:lnTo>
                  <a:lnTo>
                    <a:pt x="2058690" y="65935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12030492" y="8522968"/>
              <a:ext cx="1096009" cy="1197609"/>
            </a:xfrm>
            <a:custGeom>
              <a:avLst/>
              <a:gdLst/>
              <a:ahLst/>
              <a:cxnLst/>
              <a:rect l="l" t="t" r="r" b="b"/>
              <a:pathLst>
                <a:path w="1096009" h="1197609" extrusionOk="0">
                  <a:moveTo>
                    <a:pt x="1095648" y="1197027"/>
                  </a:moveTo>
                  <a:lnTo>
                    <a:pt x="891578" y="0"/>
                  </a:lnTo>
                  <a:lnTo>
                    <a:pt x="0" y="537667"/>
                  </a:lnTo>
                  <a:lnTo>
                    <a:pt x="952233" y="119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12922070" y="8522968"/>
              <a:ext cx="723900" cy="1197609"/>
            </a:xfrm>
            <a:custGeom>
              <a:avLst/>
              <a:gdLst/>
              <a:ahLst/>
              <a:cxnLst/>
              <a:rect l="l" t="t" r="r" b="b"/>
              <a:pathLst>
                <a:path w="723900" h="1197609" extrusionOk="0">
                  <a:moveTo>
                    <a:pt x="267067" y="1197027"/>
                  </a:moveTo>
                  <a:lnTo>
                    <a:pt x="723811" y="22923"/>
                  </a:lnTo>
                  <a:lnTo>
                    <a:pt x="0" y="0"/>
                  </a:lnTo>
                  <a:lnTo>
                    <a:pt x="204070" y="1197027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13189139" y="8545892"/>
              <a:ext cx="1086484" cy="1174115"/>
            </a:xfrm>
            <a:custGeom>
              <a:avLst/>
              <a:gdLst/>
              <a:ahLst/>
              <a:cxnLst/>
              <a:rect l="l" t="t" r="r" b="b"/>
              <a:pathLst>
                <a:path w="1086484" h="1174115" extrusionOk="0">
                  <a:moveTo>
                    <a:pt x="578358" y="1174103"/>
                  </a:moveTo>
                  <a:lnTo>
                    <a:pt x="1086218" y="1082192"/>
                  </a:lnTo>
                  <a:lnTo>
                    <a:pt x="456743" y="0"/>
                  </a:lnTo>
                  <a:lnTo>
                    <a:pt x="0" y="11741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10813528" y="5132729"/>
              <a:ext cx="1816734" cy="595629"/>
            </a:xfrm>
            <a:custGeom>
              <a:avLst/>
              <a:gdLst/>
              <a:ahLst/>
              <a:cxnLst/>
              <a:rect l="l" t="t" r="r" b="b"/>
              <a:pathLst>
                <a:path w="1816734" h="595629" extrusionOk="0">
                  <a:moveTo>
                    <a:pt x="1295946" y="0"/>
                  </a:moveTo>
                  <a:lnTo>
                    <a:pt x="1816138" y="595604"/>
                  </a:lnTo>
                  <a:lnTo>
                    <a:pt x="0" y="255612"/>
                  </a:lnTo>
                  <a:lnTo>
                    <a:pt x="129594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12109474" y="5132729"/>
              <a:ext cx="520700" cy="595629"/>
            </a:xfrm>
            <a:custGeom>
              <a:avLst/>
              <a:gdLst/>
              <a:ahLst/>
              <a:cxnLst/>
              <a:rect l="l" t="t" r="r" b="b"/>
              <a:pathLst>
                <a:path w="520700" h="595629" extrusionOk="0">
                  <a:moveTo>
                    <a:pt x="0" y="0"/>
                  </a:moveTo>
                  <a:lnTo>
                    <a:pt x="520191" y="595604"/>
                  </a:lnTo>
                  <a:lnTo>
                    <a:pt x="376072" y="17985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12109474" y="4095317"/>
              <a:ext cx="2471419" cy="1217295"/>
            </a:xfrm>
            <a:custGeom>
              <a:avLst/>
              <a:gdLst/>
              <a:ahLst/>
              <a:cxnLst/>
              <a:rect l="l" t="t" r="r" b="b"/>
              <a:pathLst>
                <a:path w="2471419" h="1217295" extrusionOk="0">
                  <a:moveTo>
                    <a:pt x="0" y="1037412"/>
                  </a:moveTo>
                  <a:lnTo>
                    <a:pt x="2470899" y="0"/>
                  </a:lnTo>
                  <a:lnTo>
                    <a:pt x="376072" y="1217269"/>
                  </a:lnTo>
                  <a:lnTo>
                    <a:pt x="0" y="103741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9102901" y="8094521"/>
              <a:ext cx="1016634" cy="850265"/>
            </a:xfrm>
            <a:custGeom>
              <a:avLst/>
              <a:gdLst/>
              <a:ahLst/>
              <a:cxnLst/>
              <a:rect l="l" t="t" r="r" b="b"/>
              <a:pathLst>
                <a:path w="1016634" h="850265" extrusionOk="0">
                  <a:moveTo>
                    <a:pt x="1016507" y="293001"/>
                  </a:moveTo>
                  <a:lnTo>
                    <a:pt x="220218" y="850074"/>
                  </a:lnTo>
                  <a:lnTo>
                    <a:pt x="0" y="0"/>
                  </a:lnTo>
                  <a:lnTo>
                    <a:pt x="1016507" y="29300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9102901" y="7252562"/>
              <a:ext cx="1016634" cy="1135379"/>
            </a:xfrm>
            <a:custGeom>
              <a:avLst/>
              <a:gdLst/>
              <a:ahLst/>
              <a:cxnLst/>
              <a:rect l="l" t="t" r="r" b="b"/>
              <a:pathLst>
                <a:path w="1016634" h="1135379" extrusionOk="0">
                  <a:moveTo>
                    <a:pt x="1016507" y="1134960"/>
                  </a:moveTo>
                  <a:lnTo>
                    <a:pt x="328307" y="0"/>
                  </a:lnTo>
                  <a:lnTo>
                    <a:pt x="0" y="841959"/>
                  </a:lnTo>
                  <a:lnTo>
                    <a:pt x="1016507" y="113496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9323119" y="8387522"/>
              <a:ext cx="1280795" cy="557529"/>
            </a:xfrm>
            <a:custGeom>
              <a:avLst/>
              <a:gdLst/>
              <a:ahLst/>
              <a:cxnLst/>
              <a:rect l="l" t="t" r="r" b="b"/>
              <a:pathLst>
                <a:path w="1280795" h="557529" extrusionOk="0">
                  <a:moveTo>
                    <a:pt x="796289" y="0"/>
                  </a:moveTo>
                  <a:lnTo>
                    <a:pt x="1280566" y="547712"/>
                  </a:lnTo>
                  <a:lnTo>
                    <a:pt x="0" y="557072"/>
                  </a:lnTo>
                  <a:lnTo>
                    <a:pt x="796289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10119409" y="8387522"/>
              <a:ext cx="1213484" cy="548004"/>
            </a:xfrm>
            <a:custGeom>
              <a:avLst/>
              <a:gdLst/>
              <a:ahLst/>
              <a:cxnLst/>
              <a:rect l="l" t="t" r="r" b="b"/>
              <a:pathLst>
                <a:path w="1213484" h="548004" extrusionOk="0">
                  <a:moveTo>
                    <a:pt x="0" y="0"/>
                  </a:moveTo>
                  <a:lnTo>
                    <a:pt x="1213408" y="39623"/>
                  </a:lnTo>
                  <a:lnTo>
                    <a:pt x="484276" y="547712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10119409" y="7866213"/>
              <a:ext cx="1213484" cy="561340"/>
            </a:xfrm>
            <a:custGeom>
              <a:avLst/>
              <a:gdLst/>
              <a:ahLst/>
              <a:cxnLst/>
              <a:rect l="l" t="t" r="r" b="b"/>
              <a:pathLst>
                <a:path w="1213484" h="561340" extrusionOk="0">
                  <a:moveTo>
                    <a:pt x="0" y="521309"/>
                  </a:moveTo>
                  <a:lnTo>
                    <a:pt x="1213408" y="560933"/>
                  </a:lnTo>
                  <a:lnTo>
                    <a:pt x="1175473" y="0"/>
                  </a:lnTo>
                  <a:lnTo>
                    <a:pt x="0" y="521309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9431209" y="7252562"/>
              <a:ext cx="1007109" cy="1135379"/>
            </a:xfrm>
            <a:custGeom>
              <a:avLst/>
              <a:gdLst/>
              <a:ahLst/>
              <a:cxnLst/>
              <a:rect l="l" t="t" r="r" b="b"/>
              <a:pathLst>
                <a:path w="1007109" h="1135379" extrusionOk="0">
                  <a:moveTo>
                    <a:pt x="1006716" y="39585"/>
                  </a:moveTo>
                  <a:lnTo>
                    <a:pt x="688200" y="1134960"/>
                  </a:lnTo>
                  <a:lnTo>
                    <a:pt x="0" y="0"/>
                  </a:lnTo>
                  <a:lnTo>
                    <a:pt x="1006716" y="3958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9431209" y="6621143"/>
              <a:ext cx="1063625" cy="671195"/>
            </a:xfrm>
            <a:custGeom>
              <a:avLst/>
              <a:gdLst/>
              <a:ahLst/>
              <a:cxnLst/>
              <a:rect l="l" t="t" r="r" b="b"/>
              <a:pathLst>
                <a:path w="1063625" h="671195" extrusionOk="0">
                  <a:moveTo>
                    <a:pt x="1006716" y="671004"/>
                  </a:moveTo>
                  <a:lnTo>
                    <a:pt x="1063028" y="0"/>
                  </a:lnTo>
                  <a:lnTo>
                    <a:pt x="0" y="631418"/>
                  </a:lnTo>
                  <a:lnTo>
                    <a:pt x="1006716" y="67100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10119409" y="7292147"/>
              <a:ext cx="1176020" cy="1095375"/>
            </a:xfrm>
            <a:custGeom>
              <a:avLst/>
              <a:gdLst/>
              <a:ahLst/>
              <a:cxnLst/>
              <a:rect l="l" t="t" r="r" b="b"/>
              <a:pathLst>
                <a:path w="1176020" h="1095375" extrusionOk="0">
                  <a:moveTo>
                    <a:pt x="318516" y="0"/>
                  </a:moveTo>
                  <a:lnTo>
                    <a:pt x="1175473" y="574065"/>
                  </a:lnTo>
                  <a:lnTo>
                    <a:pt x="0" y="1095374"/>
                  </a:lnTo>
                  <a:lnTo>
                    <a:pt x="318516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10437925" y="6275945"/>
              <a:ext cx="478154" cy="1016634"/>
            </a:xfrm>
            <a:custGeom>
              <a:avLst/>
              <a:gdLst/>
              <a:ahLst/>
              <a:cxnLst/>
              <a:rect l="l" t="t" r="r" b="b"/>
              <a:pathLst>
                <a:path w="478154" h="1016634" extrusionOk="0">
                  <a:moveTo>
                    <a:pt x="0" y="1016203"/>
                  </a:moveTo>
                  <a:lnTo>
                    <a:pt x="477812" y="0"/>
                  </a:lnTo>
                  <a:lnTo>
                    <a:pt x="56311" y="345198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10437925" y="6275945"/>
              <a:ext cx="1243965" cy="1016634"/>
            </a:xfrm>
            <a:custGeom>
              <a:avLst/>
              <a:gdLst/>
              <a:ahLst/>
              <a:cxnLst/>
              <a:rect l="l" t="t" r="r" b="b"/>
              <a:pathLst>
                <a:path w="1243965" h="1016634" extrusionOk="0">
                  <a:moveTo>
                    <a:pt x="0" y="1016203"/>
                  </a:moveTo>
                  <a:lnTo>
                    <a:pt x="1243761" y="250761"/>
                  </a:lnTo>
                  <a:lnTo>
                    <a:pt x="477812" y="0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10437925" y="7292147"/>
              <a:ext cx="1013459" cy="574675"/>
            </a:xfrm>
            <a:custGeom>
              <a:avLst/>
              <a:gdLst/>
              <a:ahLst/>
              <a:cxnLst/>
              <a:rect l="l" t="t" r="r" b="b"/>
              <a:pathLst>
                <a:path w="1013459" h="574675" extrusionOk="0">
                  <a:moveTo>
                    <a:pt x="0" y="0"/>
                  </a:moveTo>
                  <a:lnTo>
                    <a:pt x="1012951" y="465645"/>
                  </a:lnTo>
                  <a:lnTo>
                    <a:pt x="856957" y="5740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10437925" y="7292147"/>
              <a:ext cx="1327150" cy="466090"/>
            </a:xfrm>
            <a:custGeom>
              <a:avLst/>
              <a:gdLst/>
              <a:ahLst/>
              <a:cxnLst/>
              <a:rect l="l" t="t" r="r" b="b"/>
              <a:pathLst>
                <a:path w="1327150" h="466090" extrusionOk="0">
                  <a:moveTo>
                    <a:pt x="0" y="0"/>
                  </a:moveTo>
                  <a:lnTo>
                    <a:pt x="1327137" y="52755"/>
                  </a:lnTo>
                  <a:lnTo>
                    <a:pt x="1012951" y="46564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10437925" y="6526706"/>
              <a:ext cx="1327150" cy="818515"/>
            </a:xfrm>
            <a:custGeom>
              <a:avLst/>
              <a:gdLst/>
              <a:ahLst/>
              <a:cxnLst/>
              <a:rect l="l" t="t" r="r" b="b"/>
              <a:pathLst>
                <a:path w="1327150" h="818515" extrusionOk="0">
                  <a:moveTo>
                    <a:pt x="0" y="765441"/>
                  </a:moveTo>
                  <a:lnTo>
                    <a:pt x="1327137" y="818197"/>
                  </a:lnTo>
                  <a:lnTo>
                    <a:pt x="1243761" y="0"/>
                  </a:lnTo>
                  <a:lnTo>
                    <a:pt x="0" y="76544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12625514" y="7449064"/>
              <a:ext cx="300354" cy="1074420"/>
            </a:xfrm>
            <a:custGeom>
              <a:avLst/>
              <a:gdLst/>
              <a:ahLst/>
              <a:cxnLst/>
              <a:rect l="l" t="t" r="r" b="b"/>
              <a:pathLst>
                <a:path w="300354" h="1074420" extrusionOk="0">
                  <a:moveTo>
                    <a:pt x="299910" y="0"/>
                  </a:moveTo>
                  <a:lnTo>
                    <a:pt x="0" y="531380"/>
                  </a:lnTo>
                  <a:lnTo>
                    <a:pt x="296557" y="107391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12017078" y="7980442"/>
              <a:ext cx="608965" cy="0"/>
            </a:xfrm>
            <a:custGeom>
              <a:avLst/>
              <a:gdLst/>
              <a:ahLst/>
              <a:cxnLst/>
              <a:rect l="l" t="t" r="r" b="b"/>
              <a:pathLst>
                <a:path w="608965" h="120000" extrusionOk="0">
                  <a:moveTo>
                    <a:pt x="0" y="0"/>
                  </a:moveTo>
                  <a:lnTo>
                    <a:pt x="608431" y="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12629672" y="4095315"/>
              <a:ext cx="4650740" cy="5624830"/>
            </a:xfrm>
            <a:custGeom>
              <a:avLst/>
              <a:gdLst/>
              <a:ahLst/>
              <a:cxnLst/>
              <a:rect l="l" t="t" r="r" b="b"/>
              <a:pathLst>
                <a:path w="4650740" h="5624830" extrusionOk="0">
                  <a:moveTo>
                    <a:pt x="4650328" y="446073"/>
                  </a:moveTo>
                  <a:lnTo>
                    <a:pt x="3905631" y="247256"/>
                  </a:lnTo>
                  <a:lnTo>
                    <a:pt x="2929077" y="1065860"/>
                  </a:lnTo>
                  <a:lnTo>
                    <a:pt x="2601188" y="1698942"/>
                  </a:lnTo>
                  <a:lnTo>
                    <a:pt x="2395207" y="540905"/>
                  </a:lnTo>
                  <a:lnTo>
                    <a:pt x="1950694" y="0"/>
                  </a:lnTo>
                  <a:lnTo>
                    <a:pt x="1625282" y="832091"/>
                  </a:lnTo>
                  <a:lnTo>
                    <a:pt x="2366098" y="1910130"/>
                  </a:lnTo>
                  <a:lnTo>
                    <a:pt x="1223873" y="1573580"/>
                  </a:lnTo>
                  <a:lnTo>
                    <a:pt x="0" y="1633016"/>
                  </a:lnTo>
                  <a:lnTo>
                    <a:pt x="396862" y="2254846"/>
                  </a:lnTo>
                  <a:lnTo>
                    <a:pt x="515658" y="3025279"/>
                  </a:lnTo>
                  <a:lnTo>
                    <a:pt x="1642783" y="2674823"/>
                  </a:lnTo>
                  <a:lnTo>
                    <a:pt x="2813519" y="2589745"/>
                  </a:lnTo>
                  <a:lnTo>
                    <a:pt x="2395207" y="3045383"/>
                  </a:lnTo>
                  <a:lnTo>
                    <a:pt x="2426766" y="3909529"/>
                  </a:lnTo>
                  <a:lnTo>
                    <a:pt x="3648468" y="4775619"/>
                  </a:lnTo>
                  <a:lnTo>
                    <a:pt x="4241110" y="5624680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10637608" y="5388340"/>
              <a:ext cx="1757045" cy="1957070"/>
            </a:xfrm>
            <a:custGeom>
              <a:avLst/>
              <a:gdLst/>
              <a:ahLst/>
              <a:cxnLst/>
              <a:rect l="l" t="t" r="r" b="b"/>
              <a:pathLst>
                <a:path w="1757045" h="1957070" extrusionOk="0">
                  <a:moveTo>
                    <a:pt x="175920" y="0"/>
                  </a:moveTo>
                  <a:lnTo>
                    <a:pt x="1513204" y="743280"/>
                  </a:lnTo>
                  <a:lnTo>
                    <a:pt x="1756930" y="940409"/>
                  </a:lnTo>
                  <a:lnTo>
                    <a:pt x="1466659" y="1268412"/>
                  </a:lnTo>
                  <a:lnTo>
                    <a:pt x="1127455" y="1956574"/>
                  </a:lnTo>
                  <a:lnTo>
                    <a:pt x="507530" y="1468577"/>
                  </a:lnTo>
                  <a:lnTo>
                    <a:pt x="278129" y="887603"/>
                  </a:lnTo>
                  <a:lnTo>
                    <a:pt x="0" y="679208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8883265" y="9298113"/>
              <a:ext cx="939800" cy="422275"/>
            </a:xfrm>
            <a:custGeom>
              <a:avLst/>
              <a:gdLst/>
              <a:ahLst/>
              <a:cxnLst/>
              <a:rect l="l" t="t" r="r" b="b"/>
              <a:pathLst>
                <a:path w="939800" h="422275" extrusionOk="0">
                  <a:moveTo>
                    <a:pt x="158728" y="421882"/>
                  </a:moveTo>
                  <a:lnTo>
                    <a:pt x="0" y="0"/>
                  </a:lnTo>
                  <a:lnTo>
                    <a:pt x="939384" y="421882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10596465" y="9123704"/>
              <a:ext cx="889634" cy="596900"/>
            </a:xfrm>
            <a:custGeom>
              <a:avLst/>
              <a:gdLst/>
              <a:ahLst/>
              <a:cxnLst/>
              <a:rect l="l" t="t" r="r" b="b"/>
              <a:pathLst>
                <a:path w="889634" h="596900" extrusionOk="0">
                  <a:moveTo>
                    <a:pt x="0" y="596291"/>
                  </a:moveTo>
                  <a:lnTo>
                    <a:pt x="101438" y="0"/>
                  </a:lnTo>
                  <a:lnTo>
                    <a:pt x="889042" y="596291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7875882" y="7252568"/>
              <a:ext cx="3383915" cy="2045970"/>
            </a:xfrm>
            <a:custGeom>
              <a:avLst/>
              <a:gdLst/>
              <a:ahLst/>
              <a:cxnLst/>
              <a:rect l="l" t="t" r="r" b="b"/>
              <a:pathLst>
                <a:path w="3383915" h="2045970" extrusionOk="0">
                  <a:moveTo>
                    <a:pt x="1555330" y="0"/>
                  </a:moveTo>
                  <a:lnTo>
                    <a:pt x="2349334" y="771080"/>
                  </a:lnTo>
                  <a:lnTo>
                    <a:pt x="3383813" y="590067"/>
                  </a:lnTo>
                  <a:lnTo>
                    <a:pt x="2904223" y="1156525"/>
                  </a:lnTo>
                  <a:lnTo>
                    <a:pt x="2727794" y="1682661"/>
                  </a:lnTo>
                  <a:lnTo>
                    <a:pt x="1882355" y="1387614"/>
                  </a:lnTo>
                  <a:lnTo>
                    <a:pt x="1227010" y="841959"/>
                  </a:lnTo>
                  <a:lnTo>
                    <a:pt x="609917" y="1350149"/>
                  </a:lnTo>
                  <a:lnTo>
                    <a:pt x="1007376" y="2045550"/>
                  </a:lnTo>
                  <a:lnTo>
                    <a:pt x="0" y="1531734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11842419" y="7054620"/>
              <a:ext cx="2524125" cy="2665729"/>
            </a:xfrm>
            <a:custGeom>
              <a:avLst/>
              <a:gdLst/>
              <a:ahLst/>
              <a:cxnLst/>
              <a:rect l="l" t="t" r="r" b="b"/>
              <a:pathLst>
                <a:path w="2524125" h="2665729" extrusionOk="0">
                  <a:moveTo>
                    <a:pt x="2523909" y="0"/>
                  </a:moveTo>
                  <a:lnTo>
                    <a:pt x="1755914" y="631748"/>
                  </a:lnTo>
                  <a:lnTo>
                    <a:pt x="1803450" y="1491272"/>
                  </a:lnTo>
                  <a:lnTo>
                    <a:pt x="1147698" y="1867509"/>
                  </a:lnTo>
                  <a:lnTo>
                    <a:pt x="188074" y="2006015"/>
                  </a:lnTo>
                  <a:lnTo>
                    <a:pt x="0" y="2400592"/>
                  </a:lnTo>
                  <a:lnTo>
                    <a:pt x="274357" y="2665375"/>
                  </a:lnTo>
                </a:path>
              </a:pathLst>
            </a:custGeom>
            <a:noFill/>
            <a:ln w="9525" cap="flat" cmpd="sng">
              <a:solidFill>
                <a:srgbClr val="0099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 type="obj">
  <p:cSld name="OBJECT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28"/>
          <p:cNvGrpSpPr/>
          <p:nvPr/>
        </p:nvGrpSpPr>
        <p:grpSpPr>
          <a:xfrm>
            <a:off x="320256" y="350591"/>
            <a:ext cx="1107207" cy="320177"/>
            <a:chOff x="214850" y="1758700"/>
            <a:chExt cx="7152500" cy="2068325"/>
          </a:xfrm>
        </p:grpSpPr>
        <p:sp>
          <p:nvSpPr>
            <p:cNvPr id="1278" name="Google Shape;1278;p28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B3B8BA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940"/>
                    <a:pt x="5352" y="15940"/>
                  </a:cubicBezTo>
                  <a:lnTo>
                    <a:pt x="1862" y="15940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698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026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170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560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748" y="1"/>
                    <a:pt x="5701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5934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6E757B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28"/>
          <p:cNvSpPr/>
          <p:nvPr/>
        </p:nvSpPr>
        <p:spPr>
          <a:xfrm>
            <a:off x="1737150" y="256682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8"/>
          <p:cNvSpPr txBox="1">
            <a:spLocks noGrp="1"/>
          </p:cNvSpPr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8F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8FD2"/>
                </a:solidFill>
              </a:defRPr>
            </a:lvl9pPr>
          </a:lstStyle>
          <a:p>
            <a:endParaRPr/>
          </a:p>
        </p:txBody>
      </p:sp>
      <p:sp>
        <p:nvSpPr>
          <p:cNvPr id="1307" name="Google Shape;1307;p28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8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28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8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28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8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32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32" y="0"/>
                </a:lnTo>
                <a:lnTo>
                  <a:pt x="2876232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A">
  <p:cSld name="OBJECT_2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9"/>
          <p:cNvSpPr/>
          <p:nvPr/>
        </p:nvSpPr>
        <p:spPr>
          <a:xfrm>
            <a:off x="0" y="0"/>
            <a:ext cx="9201736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0" y="9719995"/>
                </a:moveTo>
                <a:lnTo>
                  <a:pt x="17280001" y="9719995"/>
                </a:lnTo>
                <a:lnTo>
                  <a:pt x="17280001" y="0"/>
                </a:lnTo>
                <a:lnTo>
                  <a:pt x="0" y="0"/>
                </a:lnTo>
                <a:lnTo>
                  <a:pt x="0" y="9719995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29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316" name="Google Shape;1316;p29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9"/>
          <p:cNvGrpSpPr/>
          <p:nvPr/>
        </p:nvGrpSpPr>
        <p:grpSpPr>
          <a:xfrm>
            <a:off x="0" y="3601902"/>
            <a:ext cx="3086667" cy="1541220"/>
            <a:chOff x="0" y="6807601"/>
            <a:chExt cx="5834910" cy="2912909"/>
          </a:xfrm>
        </p:grpSpPr>
        <p:sp>
          <p:nvSpPr>
            <p:cNvPr id="1344" name="Google Shape;1344;p29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9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9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29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9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9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9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9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9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9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9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9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9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9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9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9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9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9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9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9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9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9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9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9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9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9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9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9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9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9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9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9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9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9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9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9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9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9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9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29"/>
          <p:cNvGrpSpPr/>
          <p:nvPr/>
        </p:nvGrpSpPr>
        <p:grpSpPr>
          <a:xfrm>
            <a:off x="3626145" y="1934870"/>
            <a:ext cx="5595816" cy="3208302"/>
            <a:chOff x="6702309" y="3656907"/>
            <a:chExt cx="10578103" cy="6063697"/>
          </a:xfrm>
        </p:grpSpPr>
        <p:sp>
          <p:nvSpPr>
            <p:cNvPr id="1413" name="Google Shape;1413;p29"/>
            <p:cNvSpPr/>
            <p:nvPr/>
          </p:nvSpPr>
          <p:spPr>
            <a:xfrm>
              <a:off x="15848431" y="5965811"/>
              <a:ext cx="1179830" cy="1089025"/>
            </a:xfrm>
            <a:custGeom>
              <a:avLst/>
              <a:gdLst/>
              <a:ahLst/>
              <a:cxnLst/>
              <a:rect l="l" t="t" r="r" b="b"/>
              <a:pathLst>
                <a:path w="1179830" h="1089025" extrusionOk="0">
                  <a:moveTo>
                    <a:pt x="853706" y="1088809"/>
                  </a:moveTo>
                  <a:lnTo>
                    <a:pt x="1179817" y="0"/>
                  </a:lnTo>
                  <a:lnTo>
                    <a:pt x="0" y="184823"/>
                  </a:lnTo>
                  <a:lnTo>
                    <a:pt x="853706" y="108880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16702138" y="7054620"/>
              <a:ext cx="424180" cy="281304"/>
            </a:xfrm>
            <a:custGeom>
              <a:avLst/>
              <a:gdLst/>
              <a:ahLst/>
              <a:cxnLst/>
              <a:rect l="l" t="t" r="r" b="b"/>
              <a:pathLst>
                <a:path w="424180" h="281304" extrusionOk="0">
                  <a:moveTo>
                    <a:pt x="0" y="0"/>
                  </a:moveTo>
                  <a:lnTo>
                    <a:pt x="423660" y="28086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16702138" y="5965811"/>
              <a:ext cx="424180" cy="1089025"/>
            </a:xfrm>
            <a:custGeom>
              <a:avLst/>
              <a:gdLst/>
              <a:ahLst/>
              <a:cxnLst/>
              <a:rect l="l" t="t" r="r" b="b"/>
              <a:pathLst>
                <a:path w="424180" h="1089025" extrusionOk="0">
                  <a:moveTo>
                    <a:pt x="423660" y="474160"/>
                  </a:moveTo>
                  <a:lnTo>
                    <a:pt x="326110" y="0"/>
                  </a:lnTo>
                  <a:lnTo>
                    <a:pt x="0" y="108880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11901587" y="8522968"/>
              <a:ext cx="1021079" cy="537845"/>
            </a:xfrm>
            <a:custGeom>
              <a:avLst/>
              <a:gdLst/>
              <a:ahLst/>
              <a:cxnLst/>
              <a:rect l="l" t="t" r="r" b="b"/>
              <a:pathLst>
                <a:path w="1021079" h="537845" extrusionOk="0">
                  <a:moveTo>
                    <a:pt x="0" y="154889"/>
                  </a:moveTo>
                  <a:lnTo>
                    <a:pt x="1020483" y="0"/>
                  </a:lnTo>
                  <a:lnTo>
                    <a:pt x="128904" y="537667"/>
                  </a:lnTo>
                  <a:lnTo>
                    <a:pt x="0" y="15488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13645881" y="4095317"/>
              <a:ext cx="1054734" cy="1063625"/>
            </a:xfrm>
            <a:custGeom>
              <a:avLst/>
              <a:gdLst/>
              <a:ahLst/>
              <a:cxnLst/>
              <a:rect l="l" t="t" r="r" b="b"/>
              <a:pathLst>
                <a:path w="1054734" h="1063625" extrusionOk="0">
                  <a:moveTo>
                    <a:pt x="1054138" y="662952"/>
                  </a:moveTo>
                  <a:lnTo>
                    <a:pt x="0" y="1063561"/>
                  </a:lnTo>
                  <a:lnTo>
                    <a:pt x="934491" y="0"/>
                  </a:lnTo>
                  <a:lnTo>
                    <a:pt x="1054138" y="66295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14146389" y="6388124"/>
              <a:ext cx="1297305" cy="666750"/>
            </a:xfrm>
            <a:custGeom>
              <a:avLst/>
              <a:gdLst/>
              <a:ahLst/>
              <a:cxnLst/>
              <a:rect l="l" t="t" r="r" b="b"/>
              <a:pathLst>
                <a:path w="1297305" h="666750" extrusionOk="0">
                  <a:moveTo>
                    <a:pt x="0" y="0"/>
                  </a:moveTo>
                  <a:lnTo>
                    <a:pt x="1296797" y="296938"/>
                  </a:lnTo>
                  <a:lnTo>
                    <a:pt x="219938" y="66649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11332818" y="8427147"/>
              <a:ext cx="697865" cy="633729"/>
            </a:xfrm>
            <a:custGeom>
              <a:avLst/>
              <a:gdLst/>
              <a:ahLst/>
              <a:cxnLst/>
              <a:rect l="l" t="t" r="r" b="b"/>
              <a:pathLst>
                <a:path w="697865" h="633729" extrusionOk="0">
                  <a:moveTo>
                    <a:pt x="0" y="0"/>
                  </a:moveTo>
                  <a:lnTo>
                    <a:pt x="697674" y="633488"/>
                  </a:lnTo>
                  <a:lnTo>
                    <a:pt x="568769" y="25071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7776043" y="8410218"/>
              <a:ext cx="1107440" cy="888365"/>
            </a:xfrm>
            <a:custGeom>
              <a:avLst/>
              <a:gdLst/>
              <a:ahLst/>
              <a:cxnLst/>
              <a:rect l="l" t="t" r="r" b="b"/>
              <a:pathLst>
                <a:path w="1107440" h="888365" extrusionOk="0">
                  <a:moveTo>
                    <a:pt x="238302" y="0"/>
                  </a:moveTo>
                  <a:lnTo>
                    <a:pt x="1107224" y="887895"/>
                  </a:lnTo>
                  <a:lnTo>
                    <a:pt x="0" y="643801"/>
                  </a:lnTo>
                  <a:lnTo>
                    <a:pt x="23830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9"/>
            <p:cNvSpPr/>
            <p:nvPr/>
          </p:nvSpPr>
          <p:spPr>
            <a:xfrm>
              <a:off x="13145338" y="6388124"/>
              <a:ext cx="1221105" cy="732790"/>
            </a:xfrm>
            <a:custGeom>
              <a:avLst/>
              <a:gdLst/>
              <a:ahLst/>
              <a:cxnLst/>
              <a:rect l="l" t="t" r="r" b="b"/>
              <a:pathLst>
                <a:path w="1221105" h="732790" extrusionOk="0">
                  <a:moveTo>
                    <a:pt x="0" y="732472"/>
                  </a:moveTo>
                  <a:lnTo>
                    <a:pt x="1220990" y="666496"/>
                  </a:lnTo>
                  <a:lnTo>
                    <a:pt x="1001052" y="0"/>
                  </a:lnTo>
                  <a:lnTo>
                    <a:pt x="0" y="73247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9"/>
            <p:cNvSpPr/>
            <p:nvPr/>
          </p:nvSpPr>
          <p:spPr>
            <a:xfrm>
              <a:off x="12394538" y="6328751"/>
              <a:ext cx="1751965" cy="791845"/>
            </a:xfrm>
            <a:custGeom>
              <a:avLst/>
              <a:gdLst/>
              <a:ahLst/>
              <a:cxnLst/>
              <a:rect l="l" t="t" r="r" b="b"/>
              <a:pathLst>
                <a:path w="1751965" h="791845" extrusionOk="0">
                  <a:moveTo>
                    <a:pt x="750798" y="791845"/>
                  </a:moveTo>
                  <a:lnTo>
                    <a:pt x="1751850" y="59372"/>
                  </a:lnTo>
                  <a:lnTo>
                    <a:pt x="0" y="0"/>
                  </a:lnTo>
                  <a:lnTo>
                    <a:pt x="750798" y="79184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9"/>
            <p:cNvSpPr/>
            <p:nvPr/>
          </p:nvSpPr>
          <p:spPr>
            <a:xfrm>
              <a:off x="12922070" y="7449069"/>
              <a:ext cx="723900" cy="1097279"/>
            </a:xfrm>
            <a:custGeom>
              <a:avLst/>
              <a:gdLst/>
              <a:ahLst/>
              <a:cxnLst/>
              <a:rect l="l" t="t" r="r" b="b"/>
              <a:pathLst>
                <a:path w="723900" h="1097279" extrusionOk="0">
                  <a:moveTo>
                    <a:pt x="3352" y="0"/>
                  </a:moveTo>
                  <a:lnTo>
                    <a:pt x="723811" y="1096822"/>
                  </a:lnTo>
                  <a:lnTo>
                    <a:pt x="0" y="1073899"/>
                  </a:lnTo>
                  <a:lnTo>
                    <a:pt x="335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9"/>
            <p:cNvSpPr/>
            <p:nvPr/>
          </p:nvSpPr>
          <p:spPr>
            <a:xfrm>
              <a:off x="12925423" y="7054620"/>
              <a:ext cx="1441450" cy="394970"/>
            </a:xfrm>
            <a:custGeom>
              <a:avLst/>
              <a:gdLst/>
              <a:ahLst/>
              <a:cxnLst/>
              <a:rect l="l" t="t" r="r" b="b"/>
              <a:pathLst>
                <a:path w="1441450" h="394970" extrusionOk="0">
                  <a:moveTo>
                    <a:pt x="0" y="394449"/>
                  </a:moveTo>
                  <a:lnTo>
                    <a:pt x="1440903" y="0"/>
                  </a:lnTo>
                  <a:lnTo>
                    <a:pt x="219913" y="65976"/>
                  </a:lnTo>
                  <a:lnTo>
                    <a:pt x="0" y="39444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6702309" y="9054019"/>
              <a:ext cx="2181225" cy="640079"/>
            </a:xfrm>
            <a:custGeom>
              <a:avLst/>
              <a:gdLst/>
              <a:ahLst/>
              <a:cxnLst/>
              <a:rect l="l" t="t" r="r" b="b"/>
              <a:pathLst>
                <a:path w="2181225" h="640079" extrusionOk="0">
                  <a:moveTo>
                    <a:pt x="0" y="640054"/>
                  </a:moveTo>
                  <a:lnTo>
                    <a:pt x="2180958" y="244094"/>
                  </a:lnTo>
                  <a:lnTo>
                    <a:pt x="1073734" y="0"/>
                  </a:lnTo>
                  <a:lnTo>
                    <a:pt x="0" y="64005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14411819" y="8321585"/>
              <a:ext cx="1130300" cy="1260475"/>
            </a:xfrm>
            <a:custGeom>
              <a:avLst/>
              <a:gdLst/>
              <a:ahLst/>
              <a:cxnLst/>
              <a:rect l="l" t="t" r="r" b="b"/>
              <a:pathLst>
                <a:path w="1130300" h="1260475" extrusionOk="0">
                  <a:moveTo>
                    <a:pt x="121323" y="0"/>
                  </a:moveTo>
                  <a:lnTo>
                    <a:pt x="1129995" y="1260309"/>
                  </a:lnTo>
                  <a:lnTo>
                    <a:pt x="0" y="1068920"/>
                  </a:lnTo>
                  <a:lnTo>
                    <a:pt x="121323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14533142" y="8004847"/>
              <a:ext cx="1009015" cy="1577340"/>
            </a:xfrm>
            <a:custGeom>
              <a:avLst/>
              <a:gdLst/>
              <a:ahLst/>
              <a:cxnLst/>
              <a:rect l="l" t="t" r="r" b="b"/>
              <a:pathLst>
                <a:path w="1009015" h="1577340" extrusionOk="0">
                  <a:moveTo>
                    <a:pt x="0" y="316738"/>
                  </a:moveTo>
                  <a:lnTo>
                    <a:pt x="1008672" y="1577047"/>
                  </a:lnTo>
                  <a:lnTo>
                    <a:pt x="523290" y="0"/>
                  </a:lnTo>
                  <a:lnTo>
                    <a:pt x="0" y="31673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13645881" y="8321585"/>
              <a:ext cx="887730" cy="1069340"/>
            </a:xfrm>
            <a:custGeom>
              <a:avLst/>
              <a:gdLst/>
              <a:ahLst/>
              <a:cxnLst/>
              <a:rect l="l" t="t" r="r" b="b"/>
              <a:pathLst>
                <a:path w="887730" h="1069340" extrusionOk="0">
                  <a:moveTo>
                    <a:pt x="887260" y="0"/>
                  </a:moveTo>
                  <a:lnTo>
                    <a:pt x="765937" y="1068920"/>
                  </a:lnTo>
                  <a:lnTo>
                    <a:pt x="0" y="224307"/>
                  </a:lnTo>
                  <a:lnTo>
                    <a:pt x="88726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14366327" y="7054620"/>
              <a:ext cx="690244" cy="1009650"/>
            </a:xfrm>
            <a:custGeom>
              <a:avLst/>
              <a:gdLst/>
              <a:ahLst/>
              <a:cxnLst/>
              <a:rect l="l" t="t" r="r" b="b"/>
              <a:pathLst>
                <a:path w="690244" h="1009650" extrusionOk="0">
                  <a:moveTo>
                    <a:pt x="303326" y="100954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303326" y="100954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14533142" y="8004847"/>
              <a:ext cx="523875" cy="316865"/>
            </a:xfrm>
            <a:custGeom>
              <a:avLst/>
              <a:gdLst/>
              <a:ahLst/>
              <a:cxnLst/>
              <a:rect l="l" t="t" r="r" b="b"/>
              <a:pathLst>
                <a:path w="523875" h="316865" extrusionOk="0">
                  <a:moveTo>
                    <a:pt x="136512" y="59321"/>
                  </a:moveTo>
                  <a:lnTo>
                    <a:pt x="523290" y="0"/>
                  </a:lnTo>
                  <a:lnTo>
                    <a:pt x="0" y="316738"/>
                  </a:lnTo>
                  <a:lnTo>
                    <a:pt x="136512" y="5932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12925423" y="7054620"/>
              <a:ext cx="1744344" cy="1009650"/>
            </a:xfrm>
            <a:custGeom>
              <a:avLst/>
              <a:gdLst/>
              <a:ahLst/>
              <a:cxnLst/>
              <a:rect l="l" t="t" r="r" b="b"/>
              <a:pathLst>
                <a:path w="1744344" h="1009650" extrusionOk="0">
                  <a:moveTo>
                    <a:pt x="1744230" y="1009548"/>
                  </a:moveTo>
                  <a:lnTo>
                    <a:pt x="1440903" y="0"/>
                  </a:lnTo>
                  <a:lnTo>
                    <a:pt x="0" y="394449"/>
                  </a:lnTo>
                  <a:lnTo>
                    <a:pt x="1744230" y="100954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12925423" y="7449069"/>
              <a:ext cx="1744344" cy="1097279"/>
            </a:xfrm>
            <a:custGeom>
              <a:avLst/>
              <a:gdLst/>
              <a:ahLst/>
              <a:cxnLst/>
              <a:rect l="l" t="t" r="r" b="b"/>
              <a:pathLst>
                <a:path w="1744344" h="1097279" extrusionOk="0">
                  <a:moveTo>
                    <a:pt x="1744230" y="615099"/>
                  </a:moveTo>
                  <a:lnTo>
                    <a:pt x="720458" y="1096822"/>
                  </a:lnTo>
                  <a:lnTo>
                    <a:pt x="0" y="0"/>
                  </a:lnTo>
                  <a:lnTo>
                    <a:pt x="1744230" y="61509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13645881" y="8064168"/>
              <a:ext cx="1024255" cy="481965"/>
            </a:xfrm>
            <a:custGeom>
              <a:avLst/>
              <a:gdLst/>
              <a:ahLst/>
              <a:cxnLst/>
              <a:rect l="l" t="t" r="r" b="b"/>
              <a:pathLst>
                <a:path w="1024255" h="481965" extrusionOk="0">
                  <a:moveTo>
                    <a:pt x="1023772" y="0"/>
                  </a:moveTo>
                  <a:lnTo>
                    <a:pt x="887260" y="257416"/>
                  </a:lnTo>
                  <a:lnTo>
                    <a:pt x="0" y="481723"/>
                  </a:lnTo>
                  <a:lnTo>
                    <a:pt x="102377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11294883" y="7757793"/>
              <a:ext cx="722629" cy="222884"/>
            </a:xfrm>
            <a:custGeom>
              <a:avLst/>
              <a:gdLst/>
              <a:ahLst/>
              <a:cxnLst/>
              <a:rect l="l" t="t" r="r" b="b"/>
              <a:pathLst>
                <a:path w="722629" h="222884" extrusionOk="0">
                  <a:moveTo>
                    <a:pt x="722198" y="222643"/>
                  </a:moveTo>
                  <a:lnTo>
                    <a:pt x="155994" y="0"/>
                  </a:lnTo>
                  <a:lnTo>
                    <a:pt x="0" y="108419"/>
                  </a:lnTo>
                  <a:lnTo>
                    <a:pt x="722198" y="22264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9"/>
            <p:cNvSpPr/>
            <p:nvPr/>
          </p:nvSpPr>
          <p:spPr>
            <a:xfrm>
              <a:off x="11294883" y="7866213"/>
              <a:ext cx="722629" cy="561340"/>
            </a:xfrm>
            <a:custGeom>
              <a:avLst/>
              <a:gdLst/>
              <a:ahLst/>
              <a:cxnLst/>
              <a:rect l="l" t="t" r="r" b="b"/>
              <a:pathLst>
                <a:path w="722629" h="561340" extrusionOk="0">
                  <a:moveTo>
                    <a:pt x="722198" y="114223"/>
                  </a:moveTo>
                  <a:lnTo>
                    <a:pt x="37934" y="560933"/>
                  </a:lnTo>
                  <a:lnTo>
                    <a:pt x="0" y="0"/>
                  </a:lnTo>
                  <a:lnTo>
                    <a:pt x="722198" y="11422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11332818" y="7980437"/>
              <a:ext cx="684529" cy="697865"/>
            </a:xfrm>
            <a:custGeom>
              <a:avLst/>
              <a:gdLst/>
              <a:ahLst/>
              <a:cxnLst/>
              <a:rect l="l" t="t" r="r" b="b"/>
              <a:pathLst>
                <a:path w="684529" h="697865" extrusionOk="0">
                  <a:moveTo>
                    <a:pt x="684263" y="0"/>
                  </a:moveTo>
                  <a:lnTo>
                    <a:pt x="568769" y="697420"/>
                  </a:lnTo>
                  <a:lnTo>
                    <a:pt x="0" y="446709"/>
                  </a:lnTo>
                  <a:lnTo>
                    <a:pt x="684263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9"/>
            <p:cNvSpPr/>
            <p:nvPr/>
          </p:nvSpPr>
          <p:spPr>
            <a:xfrm>
              <a:off x="11901587" y="7980437"/>
              <a:ext cx="1021079" cy="697865"/>
            </a:xfrm>
            <a:custGeom>
              <a:avLst/>
              <a:gdLst/>
              <a:ahLst/>
              <a:cxnLst/>
              <a:rect l="l" t="t" r="r" b="b"/>
              <a:pathLst>
                <a:path w="1021079" h="697865" extrusionOk="0">
                  <a:moveTo>
                    <a:pt x="115493" y="0"/>
                  </a:moveTo>
                  <a:lnTo>
                    <a:pt x="1020483" y="542531"/>
                  </a:lnTo>
                  <a:lnTo>
                    <a:pt x="0" y="697420"/>
                  </a:lnTo>
                  <a:lnTo>
                    <a:pt x="115493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9"/>
            <p:cNvSpPr/>
            <p:nvPr/>
          </p:nvSpPr>
          <p:spPr>
            <a:xfrm>
              <a:off x="12017081" y="7449069"/>
              <a:ext cx="908684" cy="1074420"/>
            </a:xfrm>
            <a:custGeom>
              <a:avLst/>
              <a:gdLst/>
              <a:ahLst/>
              <a:cxnLst/>
              <a:rect l="l" t="t" r="r" b="b"/>
              <a:pathLst>
                <a:path w="908684" h="1074420" extrusionOk="0">
                  <a:moveTo>
                    <a:pt x="0" y="531367"/>
                  </a:moveTo>
                  <a:lnTo>
                    <a:pt x="904989" y="1073899"/>
                  </a:lnTo>
                  <a:lnTo>
                    <a:pt x="908342" y="0"/>
                  </a:lnTo>
                  <a:lnTo>
                    <a:pt x="0" y="53136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9"/>
            <p:cNvSpPr/>
            <p:nvPr/>
          </p:nvSpPr>
          <p:spPr>
            <a:xfrm>
              <a:off x="11450877" y="7344904"/>
              <a:ext cx="566420" cy="635634"/>
            </a:xfrm>
            <a:custGeom>
              <a:avLst/>
              <a:gdLst/>
              <a:ahLst/>
              <a:cxnLst/>
              <a:rect l="l" t="t" r="r" b="b"/>
              <a:pathLst>
                <a:path w="566420" h="635634" extrusionOk="0">
                  <a:moveTo>
                    <a:pt x="314185" y="0"/>
                  </a:moveTo>
                  <a:lnTo>
                    <a:pt x="566204" y="635533"/>
                  </a:lnTo>
                  <a:lnTo>
                    <a:pt x="0" y="412889"/>
                  </a:lnTo>
                  <a:lnTo>
                    <a:pt x="314185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9"/>
            <p:cNvSpPr/>
            <p:nvPr/>
          </p:nvSpPr>
          <p:spPr>
            <a:xfrm>
              <a:off x="11765062" y="7344904"/>
              <a:ext cx="1160779" cy="635634"/>
            </a:xfrm>
            <a:custGeom>
              <a:avLst/>
              <a:gdLst/>
              <a:ahLst/>
              <a:cxnLst/>
              <a:rect l="l" t="t" r="r" b="b"/>
              <a:pathLst>
                <a:path w="1160779" h="635634" extrusionOk="0">
                  <a:moveTo>
                    <a:pt x="0" y="0"/>
                  </a:moveTo>
                  <a:lnTo>
                    <a:pt x="1160360" y="104165"/>
                  </a:lnTo>
                  <a:lnTo>
                    <a:pt x="252018" y="63553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9"/>
            <p:cNvSpPr/>
            <p:nvPr/>
          </p:nvSpPr>
          <p:spPr>
            <a:xfrm>
              <a:off x="14700020" y="4507558"/>
              <a:ext cx="667384" cy="1287145"/>
            </a:xfrm>
            <a:custGeom>
              <a:avLst/>
              <a:gdLst/>
              <a:ahLst/>
              <a:cxnLst/>
              <a:rect l="l" t="t" r="r" b="b"/>
              <a:pathLst>
                <a:path w="667384" h="1287145" extrusionOk="0">
                  <a:moveTo>
                    <a:pt x="667359" y="0"/>
                  </a:moveTo>
                  <a:lnTo>
                    <a:pt x="530834" y="1286700"/>
                  </a:lnTo>
                  <a:lnTo>
                    <a:pt x="0" y="250710"/>
                  </a:lnTo>
                  <a:lnTo>
                    <a:pt x="66735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9"/>
            <p:cNvSpPr/>
            <p:nvPr/>
          </p:nvSpPr>
          <p:spPr>
            <a:xfrm>
              <a:off x="15230855" y="4507558"/>
              <a:ext cx="617855" cy="1643379"/>
            </a:xfrm>
            <a:custGeom>
              <a:avLst/>
              <a:gdLst/>
              <a:ahLst/>
              <a:cxnLst/>
              <a:rect l="l" t="t" r="r" b="b"/>
              <a:pathLst>
                <a:path w="617855" h="1643379" extrusionOk="0">
                  <a:moveTo>
                    <a:pt x="136524" y="0"/>
                  </a:moveTo>
                  <a:lnTo>
                    <a:pt x="617575" y="1643075"/>
                  </a:lnTo>
                  <a:lnTo>
                    <a:pt x="0" y="1286700"/>
                  </a:lnTo>
                  <a:lnTo>
                    <a:pt x="13652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14580373" y="4095317"/>
              <a:ext cx="787400" cy="663575"/>
            </a:xfrm>
            <a:custGeom>
              <a:avLst/>
              <a:gdLst/>
              <a:ahLst/>
              <a:cxnLst/>
              <a:rect l="l" t="t" r="r" b="b"/>
              <a:pathLst>
                <a:path w="787400" h="663575" extrusionOk="0">
                  <a:moveTo>
                    <a:pt x="787006" y="412242"/>
                  </a:moveTo>
                  <a:lnTo>
                    <a:pt x="119646" y="662952"/>
                  </a:lnTo>
                  <a:lnTo>
                    <a:pt x="0" y="0"/>
                  </a:lnTo>
                  <a:lnTo>
                    <a:pt x="787006" y="41224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9"/>
            <p:cNvSpPr/>
            <p:nvPr/>
          </p:nvSpPr>
          <p:spPr>
            <a:xfrm>
              <a:off x="14580373" y="4049381"/>
              <a:ext cx="1325244" cy="458470"/>
            </a:xfrm>
            <a:custGeom>
              <a:avLst/>
              <a:gdLst/>
              <a:ahLst/>
              <a:cxnLst/>
              <a:rect l="l" t="t" r="r" b="b"/>
              <a:pathLst>
                <a:path w="1325244" h="458470" extrusionOk="0">
                  <a:moveTo>
                    <a:pt x="787006" y="458177"/>
                  </a:moveTo>
                  <a:lnTo>
                    <a:pt x="1325016" y="0"/>
                  </a:lnTo>
                  <a:lnTo>
                    <a:pt x="0" y="45935"/>
                  </a:lnTo>
                  <a:lnTo>
                    <a:pt x="787006" y="45817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15056431" y="8004847"/>
              <a:ext cx="1210309" cy="1623695"/>
            </a:xfrm>
            <a:custGeom>
              <a:avLst/>
              <a:gdLst/>
              <a:ahLst/>
              <a:cxnLst/>
              <a:rect l="l" t="t" r="r" b="b"/>
              <a:pathLst>
                <a:path w="1210309" h="1623695" extrusionOk="0">
                  <a:moveTo>
                    <a:pt x="1209941" y="1623237"/>
                  </a:moveTo>
                  <a:lnTo>
                    <a:pt x="485381" y="1577047"/>
                  </a:lnTo>
                  <a:lnTo>
                    <a:pt x="0" y="0"/>
                  </a:lnTo>
                  <a:lnTo>
                    <a:pt x="1209941" y="162323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14366327" y="7054620"/>
              <a:ext cx="1463675" cy="950595"/>
            </a:xfrm>
            <a:custGeom>
              <a:avLst/>
              <a:gdLst/>
              <a:ahLst/>
              <a:cxnLst/>
              <a:rect l="l" t="t" r="r" b="b"/>
              <a:pathLst>
                <a:path w="1463675" h="950595" extrusionOk="0">
                  <a:moveTo>
                    <a:pt x="1463675" y="191338"/>
                  </a:moveTo>
                  <a:lnTo>
                    <a:pt x="690105" y="950226"/>
                  </a:lnTo>
                  <a:lnTo>
                    <a:pt x="0" y="0"/>
                  </a:lnTo>
                  <a:lnTo>
                    <a:pt x="1463675" y="19133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14366327" y="6685062"/>
              <a:ext cx="1463675" cy="561340"/>
            </a:xfrm>
            <a:custGeom>
              <a:avLst/>
              <a:gdLst/>
              <a:ahLst/>
              <a:cxnLst/>
              <a:rect l="l" t="t" r="r" b="b"/>
              <a:pathLst>
                <a:path w="1463675" h="561340" extrusionOk="0">
                  <a:moveTo>
                    <a:pt x="1463675" y="560895"/>
                  </a:moveTo>
                  <a:lnTo>
                    <a:pt x="1076858" y="0"/>
                  </a:lnTo>
                  <a:lnTo>
                    <a:pt x="0" y="369557"/>
                  </a:lnTo>
                  <a:lnTo>
                    <a:pt x="1463675" y="56089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15056431" y="7245958"/>
              <a:ext cx="1223644" cy="759459"/>
            </a:xfrm>
            <a:custGeom>
              <a:avLst/>
              <a:gdLst/>
              <a:ahLst/>
              <a:cxnLst/>
              <a:rect l="l" t="t" r="r" b="b"/>
              <a:pathLst>
                <a:path w="1223644" h="759459" extrusionOk="0">
                  <a:moveTo>
                    <a:pt x="773569" y="0"/>
                  </a:moveTo>
                  <a:lnTo>
                    <a:pt x="1223162" y="323354"/>
                  </a:lnTo>
                  <a:lnTo>
                    <a:pt x="0" y="758888"/>
                  </a:lnTo>
                  <a:lnTo>
                    <a:pt x="77356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15443186" y="6150634"/>
              <a:ext cx="405765" cy="1095375"/>
            </a:xfrm>
            <a:custGeom>
              <a:avLst/>
              <a:gdLst/>
              <a:ahLst/>
              <a:cxnLst/>
              <a:rect l="l" t="t" r="r" b="b"/>
              <a:pathLst>
                <a:path w="405765" h="1095375" extrusionOk="0">
                  <a:moveTo>
                    <a:pt x="386816" y="1095324"/>
                  </a:moveTo>
                  <a:lnTo>
                    <a:pt x="405244" y="0"/>
                  </a:lnTo>
                  <a:lnTo>
                    <a:pt x="0" y="534428"/>
                  </a:lnTo>
                  <a:lnTo>
                    <a:pt x="386816" y="109532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9"/>
            <p:cNvSpPr/>
            <p:nvPr/>
          </p:nvSpPr>
          <p:spPr>
            <a:xfrm>
              <a:off x="14146389" y="6005447"/>
              <a:ext cx="1297305" cy="680084"/>
            </a:xfrm>
            <a:custGeom>
              <a:avLst/>
              <a:gdLst/>
              <a:ahLst/>
              <a:cxnLst/>
              <a:rect l="l" t="t" r="r" b="b"/>
              <a:pathLst>
                <a:path w="1297305" h="680084" extrusionOk="0">
                  <a:moveTo>
                    <a:pt x="849388" y="0"/>
                  </a:moveTo>
                  <a:lnTo>
                    <a:pt x="1296797" y="679615"/>
                  </a:lnTo>
                  <a:lnTo>
                    <a:pt x="0" y="382676"/>
                  </a:lnTo>
                  <a:lnTo>
                    <a:pt x="849388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9"/>
            <p:cNvSpPr/>
            <p:nvPr/>
          </p:nvSpPr>
          <p:spPr>
            <a:xfrm>
              <a:off x="14700020" y="4758269"/>
              <a:ext cx="530859" cy="1247775"/>
            </a:xfrm>
            <a:custGeom>
              <a:avLst/>
              <a:gdLst/>
              <a:ahLst/>
              <a:cxnLst/>
              <a:rect l="l" t="t" r="r" b="b"/>
              <a:pathLst>
                <a:path w="530859" h="1247775" extrusionOk="0">
                  <a:moveTo>
                    <a:pt x="295757" y="1247178"/>
                  </a:moveTo>
                  <a:lnTo>
                    <a:pt x="530834" y="1035989"/>
                  </a:lnTo>
                  <a:lnTo>
                    <a:pt x="0" y="0"/>
                  </a:lnTo>
                  <a:lnTo>
                    <a:pt x="295757" y="124717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9"/>
            <p:cNvSpPr/>
            <p:nvPr/>
          </p:nvSpPr>
          <p:spPr>
            <a:xfrm>
              <a:off x="14995777" y="5794259"/>
              <a:ext cx="852805" cy="356870"/>
            </a:xfrm>
            <a:custGeom>
              <a:avLst/>
              <a:gdLst/>
              <a:ahLst/>
              <a:cxnLst/>
              <a:rect l="l" t="t" r="r" b="b"/>
              <a:pathLst>
                <a:path w="852805" h="356870" extrusionOk="0">
                  <a:moveTo>
                    <a:pt x="0" y="211188"/>
                  </a:moveTo>
                  <a:lnTo>
                    <a:pt x="852652" y="356374"/>
                  </a:lnTo>
                  <a:lnTo>
                    <a:pt x="235076" y="0"/>
                  </a:lnTo>
                  <a:lnTo>
                    <a:pt x="0" y="21118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9"/>
            <p:cNvSpPr/>
            <p:nvPr/>
          </p:nvSpPr>
          <p:spPr>
            <a:xfrm>
              <a:off x="14995777" y="6005447"/>
              <a:ext cx="852805" cy="680084"/>
            </a:xfrm>
            <a:custGeom>
              <a:avLst/>
              <a:gdLst/>
              <a:ahLst/>
              <a:cxnLst/>
              <a:rect l="l" t="t" r="r" b="b"/>
              <a:pathLst>
                <a:path w="852805" h="680084" extrusionOk="0">
                  <a:moveTo>
                    <a:pt x="0" y="0"/>
                  </a:moveTo>
                  <a:lnTo>
                    <a:pt x="852652" y="145186"/>
                  </a:lnTo>
                  <a:lnTo>
                    <a:pt x="447408" y="67961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9"/>
            <p:cNvSpPr/>
            <p:nvPr/>
          </p:nvSpPr>
          <p:spPr>
            <a:xfrm>
              <a:off x="13645881" y="5158878"/>
              <a:ext cx="1350009" cy="1229360"/>
            </a:xfrm>
            <a:custGeom>
              <a:avLst/>
              <a:gdLst/>
              <a:ahLst/>
              <a:cxnLst/>
              <a:rect l="l" t="t" r="r" b="b"/>
              <a:pathLst>
                <a:path w="1350009" h="1229360" extrusionOk="0">
                  <a:moveTo>
                    <a:pt x="1349895" y="846569"/>
                  </a:moveTo>
                  <a:lnTo>
                    <a:pt x="500507" y="1229245"/>
                  </a:lnTo>
                  <a:lnTo>
                    <a:pt x="0" y="0"/>
                  </a:lnTo>
                  <a:lnTo>
                    <a:pt x="1349895" y="84656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9"/>
            <p:cNvSpPr/>
            <p:nvPr/>
          </p:nvSpPr>
          <p:spPr>
            <a:xfrm>
              <a:off x="13645881" y="4758269"/>
              <a:ext cx="1350009" cy="1247775"/>
            </a:xfrm>
            <a:custGeom>
              <a:avLst/>
              <a:gdLst/>
              <a:ahLst/>
              <a:cxnLst/>
              <a:rect l="l" t="t" r="r" b="b"/>
              <a:pathLst>
                <a:path w="1350009" h="1247775" extrusionOk="0">
                  <a:moveTo>
                    <a:pt x="1349895" y="1247178"/>
                  </a:moveTo>
                  <a:lnTo>
                    <a:pt x="1054138" y="0"/>
                  </a:lnTo>
                  <a:lnTo>
                    <a:pt x="0" y="400608"/>
                  </a:lnTo>
                  <a:lnTo>
                    <a:pt x="1349895" y="124717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9"/>
            <p:cNvSpPr/>
            <p:nvPr/>
          </p:nvSpPr>
          <p:spPr>
            <a:xfrm>
              <a:off x="10603686" y="8427147"/>
              <a:ext cx="729615" cy="696595"/>
            </a:xfrm>
            <a:custGeom>
              <a:avLst/>
              <a:gdLst/>
              <a:ahLst/>
              <a:cxnLst/>
              <a:rect l="l" t="t" r="r" b="b"/>
              <a:pathLst>
                <a:path w="729615" h="696595" extrusionOk="0">
                  <a:moveTo>
                    <a:pt x="94221" y="696556"/>
                  </a:moveTo>
                  <a:lnTo>
                    <a:pt x="729132" y="0"/>
                  </a:lnTo>
                  <a:lnTo>
                    <a:pt x="0" y="508088"/>
                  </a:lnTo>
                  <a:lnTo>
                    <a:pt x="94221" y="69655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9"/>
            <p:cNvSpPr/>
            <p:nvPr/>
          </p:nvSpPr>
          <p:spPr>
            <a:xfrm>
              <a:off x="10697907" y="8427147"/>
              <a:ext cx="1332865" cy="696595"/>
            </a:xfrm>
            <a:custGeom>
              <a:avLst/>
              <a:gdLst/>
              <a:ahLst/>
              <a:cxnLst/>
              <a:rect l="l" t="t" r="r" b="b"/>
              <a:pathLst>
                <a:path w="1332865" h="696595" extrusionOk="0">
                  <a:moveTo>
                    <a:pt x="0" y="696556"/>
                  </a:moveTo>
                  <a:lnTo>
                    <a:pt x="1332585" y="633488"/>
                  </a:lnTo>
                  <a:lnTo>
                    <a:pt x="634911" y="0"/>
                  </a:lnTo>
                  <a:lnTo>
                    <a:pt x="0" y="69655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9"/>
            <p:cNvSpPr/>
            <p:nvPr/>
          </p:nvSpPr>
          <p:spPr>
            <a:xfrm>
              <a:off x="12485546" y="4095317"/>
              <a:ext cx="2094865" cy="1217295"/>
            </a:xfrm>
            <a:custGeom>
              <a:avLst/>
              <a:gdLst/>
              <a:ahLst/>
              <a:cxnLst/>
              <a:rect l="l" t="t" r="r" b="b"/>
              <a:pathLst>
                <a:path w="2094865" h="1217295" extrusionOk="0">
                  <a:moveTo>
                    <a:pt x="0" y="1217269"/>
                  </a:moveTo>
                  <a:lnTo>
                    <a:pt x="1160335" y="1063561"/>
                  </a:lnTo>
                  <a:lnTo>
                    <a:pt x="2094826" y="0"/>
                  </a:lnTo>
                  <a:lnTo>
                    <a:pt x="0" y="121726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9"/>
            <p:cNvSpPr/>
            <p:nvPr/>
          </p:nvSpPr>
          <p:spPr>
            <a:xfrm>
              <a:off x="11681686" y="6526706"/>
              <a:ext cx="622300" cy="818515"/>
            </a:xfrm>
            <a:custGeom>
              <a:avLst/>
              <a:gdLst/>
              <a:ahLst/>
              <a:cxnLst/>
              <a:rect l="l" t="t" r="r" b="b"/>
              <a:pathLst>
                <a:path w="622300" h="818515" extrusionOk="0">
                  <a:moveTo>
                    <a:pt x="621842" y="191376"/>
                  </a:moveTo>
                  <a:lnTo>
                    <a:pt x="83375" y="818197"/>
                  </a:lnTo>
                  <a:lnTo>
                    <a:pt x="0" y="0"/>
                  </a:lnTo>
                  <a:lnTo>
                    <a:pt x="621842" y="19137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9"/>
            <p:cNvSpPr/>
            <p:nvPr/>
          </p:nvSpPr>
          <p:spPr>
            <a:xfrm>
              <a:off x="11681686" y="6328751"/>
              <a:ext cx="713104" cy="389890"/>
            </a:xfrm>
            <a:custGeom>
              <a:avLst/>
              <a:gdLst/>
              <a:ahLst/>
              <a:cxnLst/>
              <a:rect l="l" t="t" r="r" b="b"/>
              <a:pathLst>
                <a:path w="713104" h="389890" extrusionOk="0">
                  <a:moveTo>
                    <a:pt x="621842" y="389331"/>
                  </a:moveTo>
                  <a:lnTo>
                    <a:pt x="712850" y="0"/>
                  </a:lnTo>
                  <a:lnTo>
                    <a:pt x="0" y="197954"/>
                  </a:lnTo>
                  <a:lnTo>
                    <a:pt x="621842" y="38933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11765062" y="6718082"/>
              <a:ext cx="1160779" cy="731520"/>
            </a:xfrm>
            <a:custGeom>
              <a:avLst/>
              <a:gdLst/>
              <a:ahLst/>
              <a:cxnLst/>
              <a:rect l="l" t="t" r="r" b="b"/>
              <a:pathLst>
                <a:path w="1160779" h="731520" extrusionOk="0">
                  <a:moveTo>
                    <a:pt x="538467" y="0"/>
                  </a:moveTo>
                  <a:lnTo>
                    <a:pt x="1160360" y="730986"/>
                  </a:lnTo>
                  <a:lnTo>
                    <a:pt x="0" y="626821"/>
                  </a:lnTo>
                  <a:lnTo>
                    <a:pt x="53846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12303530" y="6328751"/>
              <a:ext cx="842009" cy="791845"/>
            </a:xfrm>
            <a:custGeom>
              <a:avLst/>
              <a:gdLst/>
              <a:ahLst/>
              <a:cxnLst/>
              <a:rect l="l" t="t" r="r" b="b"/>
              <a:pathLst>
                <a:path w="842009" h="791845" extrusionOk="0">
                  <a:moveTo>
                    <a:pt x="0" y="389331"/>
                  </a:moveTo>
                  <a:lnTo>
                    <a:pt x="841806" y="791845"/>
                  </a:lnTo>
                  <a:lnTo>
                    <a:pt x="91008" y="0"/>
                  </a:lnTo>
                  <a:lnTo>
                    <a:pt x="0" y="38933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12303530" y="6718082"/>
              <a:ext cx="842009" cy="731520"/>
            </a:xfrm>
            <a:custGeom>
              <a:avLst/>
              <a:gdLst/>
              <a:ahLst/>
              <a:cxnLst/>
              <a:rect l="l" t="t" r="r" b="b"/>
              <a:pathLst>
                <a:path w="842009" h="731520" extrusionOk="0">
                  <a:moveTo>
                    <a:pt x="0" y="0"/>
                  </a:moveTo>
                  <a:lnTo>
                    <a:pt x="841806" y="402513"/>
                  </a:lnTo>
                  <a:lnTo>
                    <a:pt x="621893" y="730986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8014346" y="8094521"/>
              <a:ext cx="1309370" cy="850265"/>
            </a:xfrm>
            <a:custGeom>
              <a:avLst/>
              <a:gdLst/>
              <a:ahLst/>
              <a:cxnLst/>
              <a:rect l="l" t="t" r="r" b="b"/>
              <a:pathLst>
                <a:path w="1309370" h="850265" extrusionOk="0">
                  <a:moveTo>
                    <a:pt x="1308773" y="850074"/>
                  </a:moveTo>
                  <a:lnTo>
                    <a:pt x="1088555" y="0"/>
                  </a:lnTo>
                  <a:lnTo>
                    <a:pt x="0" y="315696"/>
                  </a:lnTo>
                  <a:lnTo>
                    <a:pt x="1308773" y="85007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8014346" y="8410218"/>
              <a:ext cx="1309370" cy="888365"/>
            </a:xfrm>
            <a:custGeom>
              <a:avLst/>
              <a:gdLst/>
              <a:ahLst/>
              <a:cxnLst/>
              <a:rect l="l" t="t" r="r" b="b"/>
              <a:pathLst>
                <a:path w="1309370" h="888365" extrusionOk="0">
                  <a:moveTo>
                    <a:pt x="1308773" y="534377"/>
                  </a:moveTo>
                  <a:lnTo>
                    <a:pt x="868921" y="887895"/>
                  </a:lnTo>
                  <a:lnTo>
                    <a:pt x="0" y="0"/>
                  </a:lnTo>
                  <a:lnTo>
                    <a:pt x="1308773" y="53437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8883267" y="8944595"/>
              <a:ext cx="1814829" cy="353695"/>
            </a:xfrm>
            <a:custGeom>
              <a:avLst/>
              <a:gdLst/>
              <a:ahLst/>
              <a:cxnLst/>
              <a:rect l="l" t="t" r="r" b="b"/>
              <a:pathLst>
                <a:path w="1814829" h="353695" extrusionOk="0">
                  <a:moveTo>
                    <a:pt x="439851" y="0"/>
                  </a:moveTo>
                  <a:lnTo>
                    <a:pt x="1814639" y="179108"/>
                  </a:lnTo>
                  <a:lnTo>
                    <a:pt x="0" y="353517"/>
                  </a:lnTo>
                  <a:lnTo>
                    <a:pt x="43985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9323119" y="8935235"/>
              <a:ext cx="1374775" cy="188595"/>
            </a:xfrm>
            <a:custGeom>
              <a:avLst/>
              <a:gdLst/>
              <a:ahLst/>
              <a:cxnLst/>
              <a:rect l="l" t="t" r="r" b="b"/>
              <a:pathLst>
                <a:path w="1374775" h="188595" extrusionOk="0">
                  <a:moveTo>
                    <a:pt x="0" y="9359"/>
                  </a:moveTo>
                  <a:lnTo>
                    <a:pt x="1280566" y="0"/>
                  </a:lnTo>
                  <a:lnTo>
                    <a:pt x="1374787" y="188468"/>
                  </a:lnTo>
                  <a:lnTo>
                    <a:pt x="0" y="935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15056431" y="7773820"/>
              <a:ext cx="1283969" cy="1854834"/>
            </a:xfrm>
            <a:custGeom>
              <a:avLst/>
              <a:gdLst/>
              <a:ahLst/>
              <a:cxnLst/>
              <a:rect l="l" t="t" r="r" b="b"/>
              <a:pathLst>
                <a:path w="1283969" h="1854834" extrusionOk="0">
                  <a:moveTo>
                    <a:pt x="1283830" y="0"/>
                  </a:moveTo>
                  <a:lnTo>
                    <a:pt x="1209941" y="1854263"/>
                  </a:lnTo>
                  <a:lnTo>
                    <a:pt x="0" y="231025"/>
                  </a:lnTo>
                  <a:lnTo>
                    <a:pt x="128383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15056431" y="7569313"/>
              <a:ext cx="1283969" cy="435609"/>
            </a:xfrm>
            <a:custGeom>
              <a:avLst/>
              <a:gdLst/>
              <a:ahLst/>
              <a:cxnLst/>
              <a:rect l="l" t="t" r="r" b="b"/>
              <a:pathLst>
                <a:path w="1283969" h="435609" extrusionOk="0">
                  <a:moveTo>
                    <a:pt x="1283830" y="204508"/>
                  </a:moveTo>
                  <a:lnTo>
                    <a:pt x="1223162" y="0"/>
                  </a:lnTo>
                  <a:lnTo>
                    <a:pt x="0" y="435533"/>
                  </a:lnTo>
                  <a:lnTo>
                    <a:pt x="1283830" y="20450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0" y="0"/>
                  </a:moveTo>
                  <a:lnTo>
                    <a:pt x="728033" y="194617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16266373" y="7773820"/>
              <a:ext cx="236219" cy="1946275"/>
            </a:xfrm>
            <a:custGeom>
              <a:avLst/>
              <a:gdLst/>
              <a:ahLst/>
              <a:cxnLst/>
              <a:rect l="l" t="t" r="r" b="b"/>
              <a:pathLst>
                <a:path w="236219" h="1946275" extrusionOk="0">
                  <a:moveTo>
                    <a:pt x="236109" y="1946174"/>
                  </a:moveTo>
                  <a:lnTo>
                    <a:pt x="0" y="1854263"/>
                  </a:lnTo>
                  <a:lnTo>
                    <a:pt x="73888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16340263" y="7540331"/>
              <a:ext cx="786130" cy="233679"/>
            </a:xfrm>
            <a:custGeom>
              <a:avLst/>
              <a:gdLst/>
              <a:ahLst/>
              <a:cxnLst/>
              <a:rect l="l" t="t" r="r" b="b"/>
              <a:pathLst>
                <a:path w="786130" h="233679" extrusionOk="0">
                  <a:moveTo>
                    <a:pt x="0" y="233489"/>
                  </a:moveTo>
                  <a:lnTo>
                    <a:pt x="78553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16340263" y="7773820"/>
              <a:ext cx="728344" cy="1946275"/>
            </a:xfrm>
            <a:custGeom>
              <a:avLst/>
              <a:gdLst/>
              <a:ahLst/>
              <a:cxnLst/>
              <a:rect l="l" t="t" r="r" b="b"/>
              <a:pathLst>
                <a:path w="728344" h="1946275" extrusionOk="0">
                  <a:moveTo>
                    <a:pt x="728033" y="194617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11681686" y="5728333"/>
              <a:ext cx="948054" cy="798829"/>
            </a:xfrm>
            <a:custGeom>
              <a:avLst/>
              <a:gdLst/>
              <a:ahLst/>
              <a:cxnLst/>
              <a:rect l="l" t="t" r="r" b="b"/>
              <a:pathLst>
                <a:path w="948054" h="798829" extrusionOk="0">
                  <a:moveTo>
                    <a:pt x="947978" y="0"/>
                  </a:moveTo>
                  <a:lnTo>
                    <a:pt x="712850" y="600417"/>
                  </a:lnTo>
                  <a:lnTo>
                    <a:pt x="0" y="798372"/>
                  </a:lnTo>
                  <a:lnTo>
                    <a:pt x="947978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12394538" y="5728333"/>
              <a:ext cx="1751965" cy="660400"/>
            </a:xfrm>
            <a:custGeom>
              <a:avLst/>
              <a:gdLst/>
              <a:ahLst/>
              <a:cxnLst/>
              <a:rect l="l" t="t" r="r" b="b"/>
              <a:pathLst>
                <a:path w="1751965" h="660400" extrusionOk="0">
                  <a:moveTo>
                    <a:pt x="235127" y="0"/>
                  </a:moveTo>
                  <a:lnTo>
                    <a:pt x="1751850" y="659790"/>
                  </a:lnTo>
                  <a:lnTo>
                    <a:pt x="0" y="600417"/>
                  </a:lnTo>
                  <a:lnTo>
                    <a:pt x="23512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12485546" y="5158878"/>
              <a:ext cx="1160780" cy="569595"/>
            </a:xfrm>
            <a:custGeom>
              <a:avLst/>
              <a:gdLst/>
              <a:ahLst/>
              <a:cxnLst/>
              <a:rect l="l" t="t" r="r" b="b"/>
              <a:pathLst>
                <a:path w="1160780" h="569595" extrusionOk="0">
                  <a:moveTo>
                    <a:pt x="144119" y="569455"/>
                  </a:moveTo>
                  <a:lnTo>
                    <a:pt x="1160335" y="0"/>
                  </a:lnTo>
                  <a:lnTo>
                    <a:pt x="0" y="153708"/>
                  </a:lnTo>
                  <a:lnTo>
                    <a:pt x="144119" y="56945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12629666" y="5158878"/>
              <a:ext cx="1517015" cy="1229360"/>
            </a:xfrm>
            <a:custGeom>
              <a:avLst/>
              <a:gdLst/>
              <a:ahLst/>
              <a:cxnLst/>
              <a:rect l="l" t="t" r="r" b="b"/>
              <a:pathLst>
                <a:path w="1517015" h="1229360" extrusionOk="0">
                  <a:moveTo>
                    <a:pt x="0" y="569455"/>
                  </a:moveTo>
                  <a:lnTo>
                    <a:pt x="1516722" y="1229245"/>
                  </a:lnTo>
                  <a:lnTo>
                    <a:pt x="1016215" y="0"/>
                  </a:lnTo>
                  <a:lnTo>
                    <a:pt x="0" y="56945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10494236" y="5388342"/>
              <a:ext cx="421640" cy="1233170"/>
            </a:xfrm>
            <a:custGeom>
              <a:avLst/>
              <a:gdLst/>
              <a:ahLst/>
              <a:cxnLst/>
              <a:rect l="l" t="t" r="r" b="b"/>
              <a:pathLst>
                <a:path w="421640" h="1233170" extrusionOk="0">
                  <a:moveTo>
                    <a:pt x="319290" y="0"/>
                  </a:moveTo>
                  <a:lnTo>
                    <a:pt x="421500" y="887603"/>
                  </a:lnTo>
                  <a:lnTo>
                    <a:pt x="0" y="1232801"/>
                  </a:lnTo>
                  <a:lnTo>
                    <a:pt x="31929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10813528" y="5388342"/>
              <a:ext cx="868679" cy="1138554"/>
            </a:xfrm>
            <a:custGeom>
              <a:avLst/>
              <a:gdLst/>
              <a:ahLst/>
              <a:cxnLst/>
              <a:rect l="l" t="t" r="r" b="b"/>
              <a:pathLst>
                <a:path w="868679" h="1138554" extrusionOk="0">
                  <a:moveTo>
                    <a:pt x="0" y="0"/>
                  </a:moveTo>
                  <a:lnTo>
                    <a:pt x="868159" y="1138364"/>
                  </a:lnTo>
                  <a:lnTo>
                    <a:pt x="102209" y="88760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10813528" y="5388342"/>
              <a:ext cx="1816734" cy="1138554"/>
            </a:xfrm>
            <a:custGeom>
              <a:avLst/>
              <a:gdLst/>
              <a:ahLst/>
              <a:cxnLst/>
              <a:rect l="l" t="t" r="r" b="b"/>
              <a:pathLst>
                <a:path w="1816734" h="1138554" extrusionOk="0">
                  <a:moveTo>
                    <a:pt x="0" y="0"/>
                  </a:moveTo>
                  <a:lnTo>
                    <a:pt x="1816138" y="339991"/>
                  </a:lnTo>
                  <a:lnTo>
                    <a:pt x="868159" y="1138364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15830002" y="6150634"/>
              <a:ext cx="728344" cy="1095375"/>
            </a:xfrm>
            <a:custGeom>
              <a:avLst/>
              <a:gdLst/>
              <a:ahLst/>
              <a:cxnLst/>
              <a:rect l="l" t="t" r="r" b="b"/>
              <a:pathLst>
                <a:path w="728344" h="1095375" extrusionOk="0">
                  <a:moveTo>
                    <a:pt x="728040" y="1022731"/>
                  </a:moveTo>
                  <a:lnTo>
                    <a:pt x="18427" y="0"/>
                  </a:lnTo>
                  <a:lnTo>
                    <a:pt x="0" y="1095324"/>
                  </a:lnTo>
                  <a:lnTo>
                    <a:pt x="728040" y="102273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15830002" y="7173365"/>
              <a:ext cx="728344" cy="396240"/>
            </a:xfrm>
            <a:custGeom>
              <a:avLst/>
              <a:gdLst/>
              <a:ahLst/>
              <a:cxnLst/>
              <a:rect l="l" t="t" r="r" b="b"/>
              <a:pathLst>
                <a:path w="728344" h="396240" extrusionOk="0">
                  <a:moveTo>
                    <a:pt x="728040" y="0"/>
                  </a:moveTo>
                  <a:lnTo>
                    <a:pt x="449592" y="395947"/>
                  </a:lnTo>
                  <a:lnTo>
                    <a:pt x="0" y="72593"/>
                  </a:lnTo>
                  <a:lnTo>
                    <a:pt x="72804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15848431" y="6150634"/>
              <a:ext cx="854075" cy="1022984"/>
            </a:xfrm>
            <a:custGeom>
              <a:avLst/>
              <a:gdLst/>
              <a:ahLst/>
              <a:cxnLst/>
              <a:rect l="l" t="t" r="r" b="b"/>
              <a:pathLst>
                <a:path w="854075" h="1022984" extrusionOk="0">
                  <a:moveTo>
                    <a:pt x="709612" y="1022731"/>
                  </a:moveTo>
                  <a:lnTo>
                    <a:pt x="853706" y="903986"/>
                  </a:lnTo>
                  <a:lnTo>
                    <a:pt x="0" y="0"/>
                  </a:lnTo>
                  <a:lnTo>
                    <a:pt x="709612" y="102273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16279595" y="7173365"/>
              <a:ext cx="278765" cy="600709"/>
            </a:xfrm>
            <a:custGeom>
              <a:avLst/>
              <a:gdLst/>
              <a:ahLst/>
              <a:cxnLst/>
              <a:rect l="l" t="t" r="r" b="b"/>
              <a:pathLst>
                <a:path w="278765" h="600709" extrusionOk="0">
                  <a:moveTo>
                    <a:pt x="278447" y="0"/>
                  </a:moveTo>
                  <a:lnTo>
                    <a:pt x="60667" y="600456"/>
                  </a:lnTo>
                  <a:lnTo>
                    <a:pt x="0" y="395947"/>
                  </a:lnTo>
                  <a:lnTo>
                    <a:pt x="27844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16340263" y="7173365"/>
              <a:ext cx="786130" cy="600709"/>
            </a:xfrm>
            <a:custGeom>
              <a:avLst/>
              <a:gdLst/>
              <a:ahLst/>
              <a:cxnLst/>
              <a:rect l="l" t="t" r="r" b="b"/>
              <a:pathLst>
                <a:path w="786130" h="600709" extrusionOk="0">
                  <a:moveTo>
                    <a:pt x="785534" y="366966"/>
                  </a:moveTo>
                  <a:lnTo>
                    <a:pt x="0" y="600456"/>
                  </a:lnTo>
                  <a:lnTo>
                    <a:pt x="21777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16558044" y="7173365"/>
              <a:ext cx="568325" cy="220979"/>
            </a:xfrm>
            <a:custGeom>
              <a:avLst/>
              <a:gdLst/>
              <a:ahLst/>
              <a:cxnLst/>
              <a:rect l="l" t="t" r="r" b="b"/>
              <a:pathLst>
                <a:path w="568325" h="220979" extrusionOk="0">
                  <a:moveTo>
                    <a:pt x="0" y="0"/>
                  </a:moveTo>
                  <a:lnTo>
                    <a:pt x="567754" y="22064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16558044" y="7054620"/>
              <a:ext cx="568325" cy="281304"/>
            </a:xfrm>
            <a:custGeom>
              <a:avLst/>
              <a:gdLst/>
              <a:ahLst/>
              <a:cxnLst/>
              <a:rect l="l" t="t" r="r" b="b"/>
              <a:pathLst>
                <a:path w="568325" h="281304" extrusionOk="0">
                  <a:moveTo>
                    <a:pt x="567754" y="280869"/>
                  </a:moveTo>
                  <a:lnTo>
                    <a:pt x="144094" y="0"/>
                  </a:lnTo>
                  <a:lnTo>
                    <a:pt x="0" y="11874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14275358" y="9390505"/>
              <a:ext cx="1266825" cy="238125"/>
            </a:xfrm>
            <a:custGeom>
              <a:avLst/>
              <a:gdLst/>
              <a:ahLst/>
              <a:cxnLst/>
              <a:rect l="l" t="t" r="r" b="b"/>
              <a:pathLst>
                <a:path w="1266825" h="238125" extrusionOk="0">
                  <a:moveTo>
                    <a:pt x="0" y="237578"/>
                  </a:moveTo>
                  <a:lnTo>
                    <a:pt x="1266456" y="191388"/>
                  </a:lnTo>
                  <a:lnTo>
                    <a:pt x="136461" y="0"/>
                  </a:lnTo>
                  <a:lnTo>
                    <a:pt x="0" y="23757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14275358" y="9581894"/>
              <a:ext cx="1991359" cy="46354"/>
            </a:xfrm>
            <a:custGeom>
              <a:avLst/>
              <a:gdLst/>
              <a:ahLst/>
              <a:cxnLst/>
              <a:rect l="l" t="t" r="r" b="b"/>
              <a:pathLst>
                <a:path w="1991359" h="46354" extrusionOk="0">
                  <a:moveTo>
                    <a:pt x="0" y="46189"/>
                  </a:moveTo>
                  <a:lnTo>
                    <a:pt x="1991017" y="46189"/>
                  </a:lnTo>
                  <a:lnTo>
                    <a:pt x="1266456" y="0"/>
                  </a:lnTo>
                  <a:lnTo>
                    <a:pt x="0" y="4618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14275358" y="9628084"/>
              <a:ext cx="759459" cy="92075"/>
            </a:xfrm>
            <a:custGeom>
              <a:avLst/>
              <a:gdLst/>
              <a:ahLst/>
              <a:cxnLst/>
              <a:rect l="l" t="t" r="r" b="b"/>
              <a:pathLst>
                <a:path w="759459" h="92075" extrusionOk="0">
                  <a:moveTo>
                    <a:pt x="0" y="0"/>
                  </a:moveTo>
                  <a:lnTo>
                    <a:pt x="759395" y="9191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14275358" y="9628084"/>
              <a:ext cx="2227580" cy="92075"/>
            </a:xfrm>
            <a:custGeom>
              <a:avLst/>
              <a:gdLst/>
              <a:ahLst/>
              <a:cxnLst/>
              <a:rect l="l" t="t" r="r" b="b"/>
              <a:pathLst>
                <a:path w="2227580" h="92075" extrusionOk="0">
                  <a:moveTo>
                    <a:pt x="2227126" y="91911"/>
                  </a:moveTo>
                  <a:lnTo>
                    <a:pt x="199101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13645881" y="8545892"/>
              <a:ext cx="766444" cy="1082675"/>
            </a:xfrm>
            <a:custGeom>
              <a:avLst/>
              <a:gdLst/>
              <a:ahLst/>
              <a:cxnLst/>
              <a:rect l="l" t="t" r="r" b="b"/>
              <a:pathLst>
                <a:path w="766444" h="1082675" extrusionOk="0">
                  <a:moveTo>
                    <a:pt x="629475" y="1082192"/>
                  </a:moveTo>
                  <a:lnTo>
                    <a:pt x="765937" y="844613"/>
                  </a:lnTo>
                  <a:lnTo>
                    <a:pt x="0" y="0"/>
                  </a:lnTo>
                  <a:lnTo>
                    <a:pt x="629475" y="108219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15367380" y="4342573"/>
              <a:ext cx="1168400" cy="1808479"/>
            </a:xfrm>
            <a:custGeom>
              <a:avLst/>
              <a:gdLst/>
              <a:ahLst/>
              <a:cxnLst/>
              <a:rect l="l" t="t" r="r" b="b"/>
              <a:pathLst>
                <a:path w="1168400" h="1808479" extrusionOk="0">
                  <a:moveTo>
                    <a:pt x="1167917" y="0"/>
                  </a:moveTo>
                  <a:lnTo>
                    <a:pt x="481050" y="1808060"/>
                  </a:lnTo>
                  <a:lnTo>
                    <a:pt x="0" y="164985"/>
                  </a:lnTo>
                  <a:lnTo>
                    <a:pt x="116791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15367380" y="4049381"/>
              <a:ext cx="1168400" cy="458470"/>
            </a:xfrm>
            <a:custGeom>
              <a:avLst/>
              <a:gdLst/>
              <a:ahLst/>
              <a:cxnLst/>
              <a:rect l="l" t="t" r="r" b="b"/>
              <a:pathLst>
                <a:path w="1168400" h="458470" extrusionOk="0">
                  <a:moveTo>
                    <a:pt x="1167917" y="293192"/>
                  </a:moveTo>
                  <a:lnTo>
                    <a:pt x="538010" y="0"/>
                  </a:lnTo>
                  <a:lnTo>
                    <a:pt x="0" y="458177"/>
                  </a:lnTo>
                  <a:lnTo>
                    <a:pt x="1167917" y="29319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15848431" y="4342573"/>
              <a:ext cx="1179830" cy="1808479"/>
            </a:xfrm>
            <a:custGeom>
              <a:avLst/>
              <a:gdLst/>
              <a:ahLst/>
              <a:cxnLst/>
              <a:rect l="l" t="t" r="r" b="b"/>
              <a:pathLst>
                <a:path w="1179830" h="1808479" extrusionOk="0">
                  <a:moveTo>
                    <a:pt x="686866" y="0"/>
                  </a:moveTo>
                  <a:lnTo>
                    <a:pt x="1179817" y="1623237"/>
                  </a:lnTo>
                  <a:lnTo>
                    <a:pt x="0" y="1808060"/>
                  </a:lnTo>
                  <a:lnTo>
                    <a:pt x="686866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0" y="594647"/>
                  </a:moveTo>
                  <a:lnTo>
                    <a:pt x="59050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15905391" y="3656907"/>
              <a:ext cx="1220469" cy="685800"/>
            </a:xfrm>
            <a:custGeom>
              <a:avLst/>
              <a:gdLst/>
              <a:ahLst/>
              <a:cxnLst/>
              <a:rect l="l" t="t" r="r" b="b"/>
              <a:pathLst>
                <a:path w="1220469" h="685800" extrusionOk="0">
                  <a:moveTo>
                    <a:pt x="1220407" y="0"/>
                  </a:moveTo>
                  <a:lnTo>
                    <a:pt x="0" y="392473"/>
                  </a:lnTo>
                  <a:lnTo>
                    <a:pt x="629907" y="68566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16535297" y="4342573"/>
              <a:ext cx="590550" cy="1623695"/>
            </a:xfrm>
            <a:custGeom>
              <a:avLst/>
              <a:gdLst/>
              <a:ahLst/>
              <a:cxnLst/>
              <a:rect l="l" t="t" r="r" b="b"/>
              <a:pathLst>
                <a:path w="590550" h="1623695" extrusionOk="0">
                  <a:moveTo>
                    <a:pt x="0" y="0"/>
                  </a:moveTo>
                  <a:lnTo>
                    <a:pt x="492950" y="1623237"/>
                  </a:lnTo>
                  <a:lnTo>
                    <a:pt x="590500" y="62732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16535297" y="3747925"/>
              <a:ext cx="590550" cy="594995"/>
            </a:xfrm>
            <a:custGeom>
              <a:avLst/>
              <a:gdLst/>
              <a:ahLst/>
              <a:cxnLst/>
              <a:rect l="l" t="t" r="r" b="b"/>
              <a:pathLst>
                <a:path w="590550" h="594995" extrusionOk="0">
                  <a:moveTo>
                    <a:pt x="590500" y="0"/>
                  </a:moveTo>
                  <a:lnTo>
                    <a:pt x="0" y="59464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13767497" y="9628084"/>
              <a:ext cx="1267459" cy="92075"/>
            </a:xfrm>
            <a:custGeom>
              <a:avLst/>
              <a:gdLst/>
              <a:ahLst/>
              <a:cxnLst/>
              <a:rect l="l" t="t" r="r" b="b"/>
              <a:pathLst>
                <a:path w="1267459" h="92075" extrusionOk="0">
                  <a:moveTo>
                    <a:pt x="1267255" y="91911"/>
                  </a:moveTo>
                  <a:lnTo>
                    <a:pt x="507860" y="0"/>
                  </a:lnTo>
                  <a:lnTo>
                    <a:pt x="0" y="9191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6702309" y="9694074"/>
              <a:ext cx="1205865" cy="26034"/>
            </a:xfrm>
            <a:custGeom>
              <a:avLst/>
              <a:gdLst/>
              <a:ahLst/>
              <a:cxnLst/>
              <a:rect l="l" t="t" r="r" b="b"/>
              <a:pathLst>
                <a:path w="1205865" h="26034" extrusionOk="0">
                  <a:moveTo>
                    <a:pt x="0" y="0"/>
                  </a:moveTo>
                  <a:lnTo>
                    <a:pt x="1205726" y="2592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10697907" y="9123704"/>
              <a:ext cx="2059304" cy="596900"/>
            </a:xfrm>
            <a:custGeom>
              <a:avLst/>
              <a:gdLst/>
              <a:ahLst/>
              <a:cxnLst/>
              <a:rect l="l" t="t" r="r" b="b"/>
              <a:pathLst>
                <a:path w="2059304" h="596900" extrusionOk="0">
                  <a:moveTo>
                    <a:pt x="2058690" y="59629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10697907" y="9060636"/>
              <a:ext cx="2285365" cy="659765"/>
            </a:xfrm>
            <a:custGeom>
              <a:avLst/>
              <a:gdLst/>
              <a:ahLst/>
              <a:cxnLst/>
              <a:rect l="l" t="t" r="r" b="b"/>
              <a:pathLst>
                <a:path w="2285365" h="659765" extrusionOk="0">
                  <a:moveTo>
                    <a:pt x="2284819" y="659359"/>
                  </a:moveTo>
                  <a:lnTo>
                    <a:pt x="1332585" y="0"/>
                  </a:lnTo>
                  <a:lnTo>
                    <a:pt x="0" y="63068"/>
                  </a:lnTo>
                  <a:lnTo>
                    <a:pt x="2058690" y="65935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12030492" y="8522968"/>
              <a:ext cx="1096009" cy="1197609"/>
            </a:xfrm>
            <a:custGeom>
              <a:avLst/>
              <a:gdLst/>
              <a:ahLst/>
              <a:cxnLst/>
              <a:rect l="l" t="t" r="r" b="b"/>
              <a:pathLst>
                <a:path w="1096009" h="1197609" extrusionOk="0">
                  <a:moveTo>
                    <a:pt x="1095648" y="1197027"/>
                  </a:moveTo>
                  <a:lnTo>
                    <a:pt x="891578" y="0"/>
                  </a:lnTo>
                  <a:lnTo>
                    <a:pt x="0" y="537667"/>
                  </a:lnTo>
                  <a:lnTo>
                    <a:pt x="952233" y="11970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12922070" y="8522968"/>
              <a:ext cx="723900" cy="1197609"/>
            </a:xfrm>
            <a:custGeom>
              <a:avLst/>
              <a:gdLst/>
              <a:ahLst/>
              <a:cxnLst/>
              <a:rect l="l" t="t" r="r" b="b"/>
              <a:pathLst>
                <a:path w="723900" h="1197609" extrusionOk="0">
                  <a:moveTo>
                    <a:pt x="267067" y="1197027"/>
                  </a:moveTo>
                  <a:lnTo>
                    <a:pt x="723811" y="22923"/>
                  </a:lnTo>
                  <a:lnTo>
                    <a:pt x="0" y="0"/>
                  </a:lnTo>
                  <a:lnTo>
                    <a:pt x="204070" y="11970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13189139" y="8545892"/>
              <a:ext cx="1086484" cy="1174115"/>
            </a:xfrm>
            <a:custGeom>
              <a:avLst/>
              <a:gdLst/>
              <a:ahLst/>
              <a:cxnLst/>
              <a:rect l="l" t="t" r="r" b="b"/>
              <a:pathLst>
                <a:path w="1086484" h="1174115" extrusionOk="0">
                  <a:moveTo>
                    <a:pt x="578358" y="1174103"/>
                  </a:moveTo>
                  <a:lnTo>
                    <a:pt x="1086218" y="1082192"/>
                  </a:lnTo>
                  <a:lnTo>
                    <a:pt x="456743" y="0"/>
                  </a:lnTo>
                  <a:lnTo>
                    <a:pt x="0" y="117410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10813528" y="5132729"/>
              <a:ext cx="1816734" cy="595629"/>
            </a:xfrm>
            <a:custGeom>
              <a:avLst/>
              <a:gdLst/>
              <a:ahLst/>
              <a:cxnLst/>
              <a:rect l="l" t="t" r="r" b="b"/>
              <a:pathLst>
                <a:path w="1816734" h="595629" extrusionOk="0">
                  <a:moveTo>
                    <a:pt x="1295946" y="0"/>
                  </a:moveTo>
                  <a:lnTo>
                    <a:pt x="1816138" y="595604"/>
                  </a:lnTo>
                  <a:lnTo>
                    <a:pt x="0" y="255612"/>
                  </a:lnTo>
                  <a:lnTo>
                    <a:pt x="1295946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12109474" y="5132729"/>
              <a:ext cx="520700" cy="595629"/>
            </a:xfrm>
            <a:custGeom>
              <a:avLst/>
              <a:gdLst/>
              <a:ahLst/>
              <a:cxnLst/>
              <a:rect l="l" t="t" r="r" b="b"/>
              <a:pathLst>
                <a:path w="520700" h="595629" extrusionOk="0">
                  <a:moveTo>
                    <a:pt x="0" y="0"/>
                  </a:moveTo>
                  <a:lnTo>
                    <a:pt x="520191" y="595604"/>
                  </a:lnTo>
                  <a:lnTo>
                    <a:pt x="376072" y="17985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12109474" y="4095317"/>
              <a:ext cx="2471419" cy="1217295"/>
            </a:xfrm>
            <a:custGeom>
              <a:avLst/>
              <a:gdLst/>
              <a:ahLst/>
              <a:cxnLst/>
              <a:rect l="l" t="t" r="r" b="b"/>
              <a:pathLst>
                <a:path w="2471419" h="1217295" extrusionOk="0">
                  <a:moveTo>
                    <a:pt x="0" y="1037412"/>
                  </a:moveTo>
                  <a:lnTo>
                    <a:pt x="2470899" y="0"/>
                  </a:lnTo>
                  <a:lnTo>
                    <a:pt x="376072" y="1217269"/>
                  </a:lnTo>
                  <a:lnTo>
                    <a:pt x="0" y="103741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9102901" y="8094521"/>
              <a:ext cx="1016634" cy="850265"/>
            </a:xfrm>
            <a:custGeom>
              <a:avLst/>
              <a:gdLst/>
              <a:ahLst/>
              <a:cxnLst/>
              <a:rect l="l" t="t" r="r" b="b"/>
              <a:pathLst>
                <a:path w="1016634" h="850265" extrusionOk="0">
                  <a:moveTo>
                    <a:pt x="1016507" y="293001"/>
                  </a:moveTo>
                  <a:lnTo>
                    <a:pt x="220218" y="850074"/>
                  </a:lnTo>
                  <a:lnTo>
                    <a:pt x="0" y="0"/>
                  </a:lnTo>
                  <a:lnTo>
                    <a:pt x="1016507" y="29300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9102901" y="7252562"/>
              <a:ext cx="1016634" cy="1135379"/>
            </a:xfrm>
            <a:custGeom>
              <a:avLst/>
              <a:gdLst/>
              <a:ahLst/>
              <a:cxnLst/>
              <a:rect l="l" t="t" r="r" b="b"/>
              <a:pathLst>
                <a:path w="1016634" h="1135379" extrusionOk="0">
                  <a:moveTo>
                    <a:pt x="1016507" y="1134960"/>
                  </a:moveTo>
                  <a:lnTo>
                    <a:pt x="328307" y="0"/>
                  </a:lnTo>
                  <a:lnTo>
                    <a:pt x="0" y="841959"/>
                  </a:lnTo>
                  <a:lnTo>
                    <a:pt x="1016507" y="113496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9323119" y="8387522"/>
              <a:ext cx="1280795" cy="557529"/>
            </a:xfrm>
            <a:custGeom>
              <a:avLst/>
              <a:gdLst/>
              <a:ahLst/>
              <a:cxnLst/>
              <a:rect l="l" t="t" r="r" b="b"/>
              <a:pathLst>
                <a:path w="1280795" h="557529" extrusionOk="0">
                  <a:moveTo>
                    <a:pt x="796289" y="0"/>
                  </a:moveTo>
                  <a:lnTo>
                    <a:pt x="1280566" y="547712"/>
                  </a:lnTo>
                  <a:lnTo>
                    <a:pt x="0" y="557072"/>
                  </a:lnTo>
                  <a:lnTo>
                    <a:pt x="79628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10119409" y="8387522"/>
              <a:ext cx="1213484" cy="548004"/>
            </a:xfrm>
            <a:custGeom>
              <a:avLst/>
              <a:gdLst/>
              <a:ahLst/>
              <a:cxnLst/>
              <a:rect l="l" t="t" r="r" b="b"/>
              <a:pathLst>
                <a:path w="1213484" h="548004" extrusionOk="0">
                  <a:moveTo>
                    <a:pt x="0" y="0"/>
                  </a:moveTo>
                  <a:lnTo>
                    <a:pt x="1213408" y="39623"/>
                  </a:lnTo>
                  <a:lnTo>
                    <a:pt x="484276" y="547712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10119409" y="7866213"/>
              <a:ext cx="1213484" cy="561340"/>
            </a:xfrm>
            <a:custGeom>
              <a:avLst/>
              <a:gdLst/>
              <a:ahLst/>
              <a:cxnLst/>
              <a:rect l="l" t="t" r="r" b="b"/>
              <a:pathLst>
                <a:path w="1213484" h="561340" extrusionOk="0">
                  <a:moveTo>
                    <a:pt x="0" y="521309"/>
                  </a:moveTo>
                  <a:lnTo>
                    <a:pt x="1213408" y="560933"/>
                  </a:lnTo>
                  <a:lnTo>
                    <a:pt x="1175473" y="0"/>
                  </a:lnTo>
                  <a:lnTo>
                    <a:pt x="0" y="52130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9431209" y="7252562"/>
              <a:ext cx="1007109" cy="1135379"/>
            </a:xfrm>
            <a:custGeom>
              <a:avLst/>
              <a:gdLst/>
              <a:ahLst/>
              <a:cxnLst/>
              <a:rect l="l" t="t" r="r" b="b"/>
              <a:pathLst>
                <a:path w="1007109" h="1135379" extrusionOk="0">
                  <a:moveTo>
                    <a:pt x="1006716" y="39585"/>
                  </a:moveTo>
                  <a:lnTo>
                    <a:pt x="688200" y="1134960"/>
                  </a:lnTo>
                  <a:lnTo>
                    <a:pt x="0" y="0"/>
                  </a:lnTo>
                  <a:lnTo>
                    <a:pt x="1006716" y="3958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9431209" y="6621143"/>
              <a:ext cx="1063625" cy="671195"/>
            </a:xfrm>
            <a:custGeom>
              <a:avLst/>
              <a:gdLst/>
              <a:ahLst/>
              <a:cxnLst/>
              <a:rect l="l" t="t" r="r" b="b"/>
              <a:pathLst>
                <a:path w="1063625" h="671195" extrusionOk="0">
                  <a:moveTo>
                    <a:pt x="1006716" y="671004"/>
                  </a:moveTo>
                  <a:lnTo>
                    <a:pt x="1063028" y="0"/>
                  </a:lnTo>
                  <a:lnTo>
                    <a:pt x="0" y="631418"/>
                  </a:lnTo>
                  <a:lnTo>
                    <a:pt x="1006716" y="67100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10119409" y="7292147"/>
              <a:ext cx="1176020" cy="1095375"/>
            </a:xfrm>
            <a:custGeom>
              <a:avLst/>
              <a:gdLst/>
              <a:ahLst/>
              <a:cxnLst/>
              <a:rect l="l" t="t" r="r" b="b"/>
              <a:pathLst>
                <a:path w="1176020" h="1095375" extrusionOk="0">
                  <a:moveTo>
                    <a:pt x="318516" y="0"/>
                  </a:moveTo>
                  <a:lnTo>
                    <a:pt x="1175473" y="574065"/>
                  </a:lnTo>
                  <a:lnTo>
                    <a:pt x="0" y="1095374"/>
                  </a:lnTo>
                  <a:lnTo>
                    <a:pt x="318516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10437925" y="6275945"/>
              <a:ext cx="478154" cy="1016634"/>
            </a:xfrm>
            <a:custGeom>
              <a:avLst/>
              <a:gdLst/>
              <a:ahLst/>
              <a:cxnLst/>
              <a:rect l="l" t="t" r="r" b="b"/>
              <a:pathLst>
                <a:path w="478154" h="1016634" extrusionOk="0">
                  <a:moveTo>
                    <a:pt x="0" y="1016203"/>
                  </a:moveTo>
                  <a:lnTo>
                    <a:pt x="477812" y="0"/>
                  </a:lnTo>
                  <a:lnTo>
                    <a:pt x="56311" y="345198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10437925" y="6275945"/>
              <a:ext cx="1243965" cy="1016634"/>
            </a:xfrm>
            <a:custGeom>
              <a:avLst/>
              <a:gdLst/>
              <a:ahLst/>
              <a:cxnLst/>
              <a:rect l="l" t="t" r="r" b="b"/>
              <a:pathLst>
                <a:path w="1243965" h="1016634" extrusionOk="0">
                  <a:moveTo>
                    <a:pt x="0" y="1016203"/>
                  </a:moveTo>
                  <a:lnTo>
                    <a:pt x="1243761" y="250761"/>
                  </a:lnTo>
                  <a:lnTo>
                    <a:pt x="477812" y="0"/>
                  </a:lnTo>
                  <a:lnTo>
                    <a:pt x="0" y="101620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10437925" y="7292147"/>
              <a:ext cx="1013459" cy="574675"/>
            </a:xfrm>
            <a:custGeom>
              <a:avLst/>
              <a:gdLst/>
              <a:ahLst/>
              <a:cxnLst/>
              <a:rect l="l" t="t" r="r" b="b"/>
              <a:pathLst>
                <a:path w="1013459" h="574675" extrusionOk="0">
                  <a:moveTo>
                    <a:pt x="0" y="0"/>
                  </a:moveTo>
                  <a:lnTo>
                    <a:pt x="1012951" y="465645"/>
                  </a:lnTo>
                  <a:lnTo>
                    <a:pt x="856957" y="5740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10437925" y="7292147"/>
              <a:ext cx="1327150" cy="466090"/>
            </a:xfrm>
            <a:custGeom>
              <a:avLst/>
              <a:gdLst/>
              <a:ahLst/>
              <a:cxnLst/>
              <a:rect l="l" t="t" r="r" b="b"/>
              <a:pathLst>
                <a:path w="1327150" h="466090" extrusionOk="0">
                  <a:moveTo>
                    <a:pt x="0" y="0"/>
                  </a:moveTo>
                  <a:lnTo>
                    <a:pt x="1327137" y="52755"/>
                  </a:lnTo>
                  <a:lnTo>
                    <a:pt x="1012951" y="46564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10437925" y="6526706"/>
              <a:ext cx="1327150" cy="818515"/>
            </a:xfrm>
            <a:custGeom>
              <a:avLst/>
              <a:gdLst/>
              <a:ahLst/>
              <a:cxnLst/>
              <a:rect l="l" t="t" r="r" b="b"/>
              <a:pathLst>
                <a:path w="1327150" h="818515" extrusionOk="0">
                  <a:moveTo>
                    <a:pt x="0" y="765441"/>
                  </a:moveTo>
                  <a:lnTo>
                    <a:pt x="1327137" y="818197"/>
                  </a:lnTo>
                  <a:lnTo>
                    <a:pt x="1243761" y="0"/>
                  </a:lnTo>
                  <a:lnTo>
                    <a:pt x="0" y="76544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12625514" y="7449064"/>
              <a:ext cx="300354" cy="1074420"/>
            </a:xfrm>
            <a:custGeom>
              <a:avLst/>
              <a:gdLst/>
              <a:ahLst/>
              <a:cxnLst/>
              <a:rect l="l" t="t" r="r" b="b"/>
              <a:pathLst>
                <a:path w="300354" h="1074420" extrusionOk="0">
                  <a:moveTo>
                    <a:pt x="299910" y="0"/>
                  </a:moveTo>
                  <a:lnTo>
                    <a:pt x="0" y="531380"/>
                  </a:lnTo>
                  <a:lnTo>
                    <a:pt x="296557" y="107391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12017078" y="7980442"/>
              <a:ext cx="608965" cy="0"/>
            </a:xfrm>
            <a:custGeom>
              <a:avLst/>
              <a:gdLst/>
              <a:ahLst/>
              <a:cxnLst/>
              <a:rect l="l" t="t" r="r" b="b"/>
              <a:pathLst>
                <a:path w="608965" h="120000" extrusionOk="0">
                  <a:moveTo>
                    <a:pt x="0" y="0"/>
                  </a:moveTo>
                  <a:lnTo>
                    <a:pt x="60843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12629672" y="4095315"/>
              <a:ext cx="4650740" cy="5624830"/>
            </a:xfrm>
            <a:custGeom>
              <a:avLst/>
              <a:gdLst/>
              <a:ahLst/>
              <a:cxnLst/>
              <a:rect l="l" t="t" r="r" b="b"/>
              <a:pathLst>
                <a:path w="4650740" h="5624830" extrusionOk="0">
                  <a:moveTo>
                    <a:pt x="4650328" y="446073"/>
                  </a:moveTo>
                  <a:lnTo>
                    <a:pt x="3905631" y="247256"/>
                  </a:lnTo>
                  <a:lnTo>
                    <a:pt x="2929077" y="1065860"/>
                  </a:lnTo>
                  <a:lnTo>
                    <a:pt x="2601188" y="1698942"/>
                  </a:lnTo>
                  <a:lnTo>
                    <a:pt x="2395207" y="540905"/>
                  </a:lnTo>
                  <a:lnTo>
                    <a:pt x="1950694" y="0"/>
                  </a:lnTo>
                  <a:lnTo>
                    <a:pt x="1625282" y="832091"/>
                  </a:lnTo>
                  <a:lnTo>
                    <a:pt x="2366098" y="1910130"/>
                  </a:lnTo>
                  <a:lnTo>
                    <a:pt x="1223873" y="1573580"/>
                  </a:lnTo>
                  <a:lnTo>
                    <a:pt x="0" y="1633016"/>
                  </a:lnTo>
                  <a:lnTo>
                    <a:pt x="396862" y="2254846"/>
                  </a:lnTo>
                  <a:lnTo>
                    <a:pt x="515658" y="3025279"/>
                  </a:lnTo>
                  <a:lnTo>
                    <a:pt x="1642783" y="2674823"/>
                  </a:lnTo>
                  <a:lnTo>
                    <a:pt x="2813519" y="2589745"/>
                  </a:lnTo>
                  <a:lnTo>
                    <a:pt x="2395207" y="3045383"/>
                  </a:lnTo>
                  <a:lnTo>
                    <a:pt x="2426766" y="3909529"/>
                  </a:lnTo>
                  <a:lnTo>
                    <a:pt x="3648468" y="4775619"/>
                  </a:lnTo>
                  <a:lnTo>
                    <a:pt x="4241110" y="562468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10637608" y="5388340"/>
              <a:ext cx="1757045" cy="1957070"/>
            </a:xfrm>
            <a:custGeom>
              <a:avLst/>
              <a:gdLst/>
              <a:ahLst/>
              <a:cxnLst/>
              <a:rect l="l" t="t" r="r" b="b"/>
              <a:pathLst>
                <a:path w="1757045" h="1957070" extrusionOk="0">
                  <a:moveTo>
                    <a:pt x="175920" y="0"/>
                  </a:moveTo>
                  <a:lnTo>
                    <a:pt x="1513204" y="743280"/>
                  </a:lnTo>
                  <a:lnTo>
                    <a:pt x="1756930" y="940409"/>
                  </a:lnTo>
                  <a:lnTo>
                    <a:pt x="1466659" y="1268412"/>
                  </a:lnTo>
                  <a:lnTo>
                    <a:pt x="1127455" y="1956574"/>
                  </a:lnTo>
                  <a:lnTo>
                    <a:pt x="507530" y="1468577"/>
                  </a:lnTo>
                  <a:lnTo>
                    <a:pt x="278129" y="887603"/>
                  </a:lnTo>
                  <a:lnTo>
                    <a:pt x="0" y="67920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8883265" y="9298113"/>
              <a:ext cx="939800" cy="422275"/>
            </a:xfrm>
            <a:custGeom>
              <a:avLst/>
              <a:gdLst/>
              <a:ahLst/>
              <a:cxnLst/>
              <a:rect l="l" t="t" r="r" b="b"/>
              <a:pathLst>
                <a:path w="939800" h="422275" extrusionOk="0">
                  <a:moveTo>
                    <a:pt x="158728" y="421882"/>
                  </a:moveTo>
                  <a:lnTo>
                    <a:pt x="0" y="0"/>
                  </a:lnTo>
                  <a:lnTo>
                    <a:pt x="939384" y="42188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10596465" y="9123704"/>
              <a:ext cx="889634" cy="596900"/>
            </a:xfrm>
            <a:custGeom>
              <a:avLst/>
              <a:gdLst/>
              <a:ahLst/>
              <a:cxnLst/>
              <a:rect l="l" t="t" r="r" b="b"/>
              <a:pathLst>
                <a:path w="889634" h="596900" extrusionOk="0">
                  <a:moveTo>
                    <a:pt x="0" y="596291"/>
                  </a:moveTo>
                  <a:lnTo>
                    <a:pt x="101438" y="0"/>
                  </a:lnTo>
                  <a:lnTo>
                    <a:pt x="889042" y="59629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7875882" y="7252568"/>
              <a:ext cx="3383915" cy="2045970"/>
            </a:xfrm>
            <a:custGeom>
              <a:avLst/>
              <a:gdLst/>
              <a:ahLst/>
              <a:cxnLst/>
              <a:rect l="l" t="t" r="r" b="b"/>
              <a:pathLst>
                <a:path w="3383915" h="2045970" extrusionOk="0">
                  <a:moveTo>
                    <a:pt x="1555330" y="0"/>
                  </a:moveTo>
                  <a:lnTo>
                    <a:pt x="2349334" y="771080"/>
                  </a:lnTo>
                  <a:lnTo>
                    <a:pt x="3383813" y="590067"/>
                  </a:lnTo>
                  <a:lnTo>
                    <a:pt x="2904223" y="1156525"/>
                  </a:lnTo>
                  <a:lnTo>
                    <a:pt x="2727794" y="1682661"/>
                  </a:lnTo>
                  <a:lnTo>
                    <a:pt x="1882355" y="1387614"/>
                  </a:lnTo>
                  <a:lnTo>
                    <a:pt x="1227010" y="841959"/>
                  </a:lnTo>
                  <a:lnTo>
                    <a:pt x="609917" y="1350149"/>
                  </a:lnTo>
                  <a:lnTo>
                    <a:pt x="1007376" y="2045550"/>
                  </a:lnTo>
                  <a:lnTo>
                    <a:pt x="0" y="153173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11842419" y="7054620"/>
              <a:ext cx="2524125" cy="2665729"/>
            </a:xfrm>
            <a:custGeom>
              <a:avLst/>
              <a:gdLst/>
              <a:ahLst/>
              <a:cxnLst/>
              <a:rect l="l" t="t" r="r" b="b"/>
              <a:pathLst>
                <a:path w="2524125" h="2665729" extrusionOk="0">
                  <a:moveTo>
                    <a:pt x="2523909" y="0"/>
                  </a:moveTo>
                  <a:lnTo>
                    <a:pt x="1755914" y="631748"/>
                  </a:lnTo>
                  <a:lnTo>
                    <a:pt x="1803450" y="1491272"/>
                  </a:lnTo>
                  <a:lnTo>
                    <a:pt x="1147698" y="1867509"/>
                  </a:lnTo>
                  <a:lnTo>
                    <a:pt x="188074" y="2006015"/>
                  </a:lnTo>
                  <a:lnTo>
                    <a:pt x="0" y="2400592"/>
                  </a:lnTo>
                  <a:lnTo>
                    <a:pt x="274357" y="266537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B">
  <p:cSld name="OBJECT_2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0"/>
          <p:cNvSpPr/>
          <p:nvPr/>
        </p:nvSpPr>
        <p:spPr>
          <a:xfrm>
            <a:off x="0" y="0"/>
            <a:ext cx="9201736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0" y="9719995"/>
                </a:moveTo>
                <a:lnTo>
                  <a:pt x="17280001" y="9719995"/>
                </a:lnTo>
                <a:lnTo>
                  <a:pt x="17280001" y="0"/>
                </a:lnTo>
                <a:lnTo>
                  <a:pt x="0" y="0"/>
                </a:lnTo>
                <a:lnTo>
                  <a:pt x="0" y="9719995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4" name="Google Shape;1534;p30"/>
          <p:cNvGrpSpPr/>
          <p:nvPr/>
        </p:nvGrpSpPr>
        <p:grpSpPr>
          <a:xfrm>
            <a:off x="0" y="3601902"/>
            <a:ext cx="3086667" cy="1541220"/>
            <a:chOff x="0" y="6807601"/>
            <a:chExt cx="5834910" cy="2912909"/>
          </a:xfrm>
        </p:grpSpPr>
        <p:sp>
          <p:nvSpPr>
            <p:cNvPr id="1535" name="Google Shape;1535;p30"/>
            <p:cNvSpPr/>
            <p:nvPr/>
          </p:nvSpPr>
          <p:spPr>
            <a:xfrm>
              <a:off x="0" y="6807601"/>
              <a:ext cx="746125" cy="137795"/>
            </a:xfrm>
            <a:custGeom>
              <a:avLst/>
              <a:gdLst/>
              <a:ahLst/>
              <a:cxnLst/>
              <a:rect l="l" t="t" r="r" b="b"/>
              <a:pathLst>
                <a:path w="746125" h="137795" extrusionOk="0">
                  <a:moveTo>
                    <a:pt x="745970" y="1374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0" y="6945026"/>
              <a:ext cx="746125" cy="756284"/>
            </a:xfrm>
            <a:custGeom>
              <a:avLst/>
              <a:gdLst/>
              <a:ahLst/>
              <a:cxnLst/>
              <a:rect l="l" t="t" r="r" b="b"/>
              <a:pathLst>
                <a:path w="746125" h="756284" extrusionOk="0">
                  <a:moveTo>
                    <a:pt x="0" y="211208"/>
                  </a:moveTo>
                  <a:lnTo>
                    <a:pt x="138744" y="756081"/>
                  </a:lnTo>
                  <a:lnTo>
                    <a:pt x="74597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0" y="7156235"/>
              <a:ext cx="139065" cy="653415"/>
            </a:xfrm>
            <a:custGeom>
              <a:avLst/>
              <a:gdLst/>
              <a:ahLst/>
              <a:cxnLst/>
              <a:rect l="l" t="t" r="r" b="b"/>
              <a:pathLst>
                <a:path w="139065" h="653415" extrusionOk="0">
                  <a:moveTo>
                    <a:pt x="0" y="653059"/>
                  </a:moveTo>
                  <a:lnTo>
                    <a:pt x="138744" y="544873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2787241" y="9025743"/>
              <a:ext cx="766445" cy="353695"/>
            </a:xfrm>
            <a:custGeom>
              <a:avLst/>
              <a:gdLst/>
              <a:ahLst/>
              <a:cxnLst/>
              <a:rect l="l" t="t" r="r" b="b"/>
              <a:pathLst>
                <a:path w="766445" h="353695" extrusionOk="0">
                  <a:moveTo>
                    <a:pt x="674268" y="353263"/>
                  </a:moveTo>
                  <a:lnTo>
                    <a:pt x="0" y="0"/>
                  </a:lnTo>
                  <a:lnTo>
                    <a:pt x="765937" y="33096"/>
                  </a:lnTo>
                  <a:lnTo>
                    <a:pt x="674268" y="35326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1034196" y="7143680"/>
              <a:ext cx="922655" cy="557529"/>
            </a:xfrm>
            <a:custGeom>
              <a:avLst/>
              <a:gdLst/>
              <a:ahLst/>
              <a:cxnLst/>
              <a:rect l="l" t="t" r="r" b="b"/>
              <a:pathLst>
                <a:path w="922655" h="557529" extrusionOk="0">
                  <a:moveTo>
                    <a:pt x="765936" y="557428"/>
                  </a:moveTo>
                  <a:lnTo>
                    <a:pt x="0" y="248373"/>
                  </a:lnTo>
                  <a:lnTo>
                    <a:pt x="922375" y="0"/>
                  </a:lnTo>
                  <a:lnTo>
                    <a:pt x="765936" y="55742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3461509" y="8849150"/>
              <a:ext cx="496570" cy="530225"/>
            </a:xfrm>
            <a:custGeom>
              <a:avLst/>
              <a:gdLst/>
              <a:ahLst/>
              <a:cxnLst/>
              <a:rect l="l" t="t" r="r" b="b"/>
              <a:pathLst>
                <a:path w="496570" h="530225" extrusionOk="0">
                  <a:moveTo>
                    <a:pt x="91668" y="209689"/>
                  </a:moveTo>
                  <a:lnTo>
                    <a:pt x="0" y="529856"/>
                  </a:lnTo>
                  <a:lnTo>
                    <a:pt x="496239" y="0"/>
                  </a:lnTo>
                  <a:lnTo>
                    <a:pt x="91668" y="20968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1800133" y="7143680"/>
              <a:ext cx="868680" cy="612775"/>
            </a:xfrm>
            <a:custGeom>
              <a:avLst/>
              <a:gdLst/>
              <a:ahLst/>
              <a:cxnLst/>
              <a:rect l="l" t="t" r="r" b="b"/>
              <a:pathLst>
                <a:path w="868680" h="612775" extrusionOk="0">
                  <a:moveTo>
                    <a:pt x="156438" y="0"/>
                  </a:moveTo>
                  <a:lnTo>
                    <a:pt x="0" y="557428"/>
                  </a:lnTo>
                  <a:lnTo>
                    <a:pt x="868438" y="612648"/>
                  </a:lnTo>
                  <a:lnTo>
                    <a:pt x="156438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2312578" y="7988141"/>
              <a:ext cx="512444" cy="1037590"/>
            </a:xfrm>
            <a:custGeom>
              <a:avLst/>
              <a:gdLst/>
              <a:ahLst/>
              <a:cxnLst/>
              <a:rect l="l" t="t" r="r" b="b"/>
              <a:pathLst>
                <a:path w="512444" h="1037590" extrusionOk="0">
                  <a:moveTo>
                    <a:pt x="474662" y="1037602"/>
                  </a:moveTo>
                  <a:lnTo>
                    <a:pt x="0" y="960335"/>
                  </a:lnTo>
                  <a:lnTo>
                    <a:pt x="512419" y="0"/>
                  </a:lnTo>
                  <a:lnTo>
                    <a:pt x="474662" y="103760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1800133" y="7701108"/>
              <a:ext cx="1024889" cy="287654"/>
            </a:xfrm>
            <a:custGeom>
              <a:avLst/>
              <a:gdLst/>
              <a:ahLst/>
              <a:cxnLst/>
              <a:rect l="l" t="t" r="r" b="b"/>
              <a:pathLst>
                <a:path w="1024889" h="287654" extrusionOk="0">
                  <a:moveTo>
                    <a:pt x="868438" y="55219"/>
                  </a:moveTo>
                  <a:lnTo>
                    <a:pt x="0" y="0"/>
                  </a:lnTo>
                  <a:lnTo>
                    <a:pt x="1024864" y="287032"/>
                  </a:lnTo>
                  <a:lnTo>
                    <a:pt x="868438" y="5521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1028762" y="8760847"/>
              <a:ext cx="806450" cy="959484"/>
            </a:xfrm>
            <a:custGeom>
              <a:avLst/>
              <a:gdLst/>
              <a:ahLst/>
              <a:cxnLst/>
              <a:rect l="l" t="t" r="r" b="b"/>
              <a:pathLst>
                <a:path w="806450" h="959484" extrusionOk="0">
                  <a:moveTo>
                    <a:pt x="0" y="959148"/>
                  </a:moveTo>
                  <a:lnTo>
                    <a:pt x="652690" y="0"/>
                  </a:lnTo>
                  <a:lnTo>
                    <a:pt x="806017" y="67073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1028762" y="8495912"/>
              <a:ext cx="652780" cy="1224279"/>
            </a:xfrm>
            <a:custGeom>
              <a:avLst/>
              <a:gdLst/>
              <a:ahLst/>
              <a:cxnLst/>
              <a:rect l="l" t="t" r="r" b="b"/>
              <a:pathLst>
                <a:path w="652780" h="1224279" extrusionOk="0">
                  <a:moveTo>
                    <a:pt x="0" y="1224083"/>
                  </a:moveTo>
                  <a:lnTo>
                    <a:pt x="652690" y="264934"/>
                  </a:lnTo>
                  <a:lnTo>
                    <a:pt x="28054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1681452" y="8760847"/>
              <a:ext cx="631189" cy="671195"/>
            </a:xfrm>
            <a:custGeom>
              <a:avLst/>
              <a:gdLst/>
              <a:ahLst/>
              <a:cxnLst/>
              <a:rect l="l" t="t" r="r" b="b"/>
              <a:pathLst>
                <a:path w="631189" h="671195" extrusionOk="0">
                  <a:moveTo>
                    <a:pt x="631126" y="187629"/>
                  </a:moveTo>
                  <a:lnTo>
                    <a:pt x="153327" y="670737"/>
                  </a:lnTo>
                  <a:lnTo>
                    <a:pt x="0" y="0"/>
                  </a:lnTo>
                  <a:lnTo>
                    <a:pt x="631126" y="187629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1309303" y="7701108"/>
              <a:ext cx="490855" cy="844550"/>
            </a:xfrm>
            <a:custGeom>
              <a:avLst/>
              <a:gdLst/>
              <a:ahLst/>
              <a:cxnLst/>
              <a:rect l="l" t="t" r="r" b="b"/>
              <a:pathLst>
                <a:path w="490855" h="844550" extrusionOk="0">
                  <a:moveTo>
                    <a:pt x="490829" y="0"/>
                  </a:moveTo>
                  <a:lnTo>
                    <a:pt x="0" y="794804"/>
                  </a:lnTo>
                  <a:lnTo>
                    <a:pt x="275082" y="844461"/>
                  </a:lnTo>
                  <a:lnTo>
                    <a:pt x="49082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1309303" y="8495912"/>
              <a:ext cx="372744" cy="265429"/>
            </a:xfrm>
            <a:custGeom>
              <a:avLst/>
              <a:gdLst/>
              <a:ahLst/>
              <a:cxnLst/>
              <a:rect l="l" t="t" r="r" b="b"/>
              <a:pathLst>
                <a:path w="372744" h="265429" extrusionOk="0">
                  <a:moveTo>
                    <a:pt x="372148" y="264934"/>
                  </a:moveTo>
                  <a:lnTo>
                    <a:pt x="0" y="0"/>
                  </a:lnTo>
                  <a:lnTo>
                    <a:pt x="275082" y="49657"/>
                  </a:lnTo>
                  <a:lnTo>
                    <a:pt x="372148" y="26493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1584385" y="7701108"/>
              <a:ext cx="1240789" cy="844550"/>
            </a:xfrm>
            <a:custGeom>
              <a:avLst/>
              <a:gdLst/>
              <a:ahLst/>
              <a:cxnLst/>
              <a:rect l="l" t="t" r="r" b="b"/>
              <a:pathLst>
                <a:path w="1240789" h="844550" extrusionOk="0">
                  <a:moveTo>
                    <a:pt x="1240612" y="287032"/>
                  </a:moveTo>
                  <a:lnTo>
                    <a:pt x="215747" y="0"/>
                  </a:lnTo>
                  <a:lnTo>
                    <a:pt x="0" y="844461"/>
                  </a:lnTo>
                  <a:lnTo>
                    <a:pt x="1240612" y="28703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1584385" y="7988141"/>
              <a:ext cx="1240789" cy="960754"/>
            </a:xfrm>
            <a:custGeom>
              <a:avLst/>
              <a:gdLst/>
              <a:ahLst/>
              <a:cxnLst/>
              <a:rect l="l" t="t" r="r" b="b"/>
              <a:pathLst>
                <a:path w="1240789" h="960754" extrusionOk="0">
                  <a:moveTo>
                    <a:pt x="1240612" y="0"/>
                  </a:moveTo>
                  <a:lnTo>
                    <a:pt x="728192" y="960335"/>
                  </a:lnTo>
                  <a:lnTo>
                    <a:pt x="0" y="557428"/>
                  </a:lnTo>
                  <a:lnTo>
                    <a:pt x="124061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1584385" y="8545569"/>
              <a:ext cx="728344" cy="403225"/>
            </a:xfrm>
            <a:custGeom>
              <a:avLst/>
              <a:gdLst/>
              <a:ahLst/>
              <a:cxnLst/>
              <a:rect l="l" t="t" r="r" b="b"/>
              <a:pathLst>
                <a:path w="728344" h="403225" extrusionOk="0">
                  <a:moveTo>
                    <a:pt x="728192" y="402907"/>
                  </a:moveTo>
                  <a:lnTo>
                    <a:pt x="97066" y="215277"/>
                  </a:lnTo>
                  <a:lnTo>
                    <a:pt x="0" y="0"/>
                  </a:lnTo>
                  <a:lnTo>
                    <a:pt x="728192" y="40290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3768963" y="8289347"/>
              <a:ext cx="215900" cy="389254"/>
            </a:xfrm>
            <a:custGeom>
              <a:avLst/>
              <a:gdLst/>
              <a:ahLst/>
              <a:cxnLst/>
              <a:rect l="l" t="t" r="r" b="b"/>
              <a:pathLst>
                <a:path w="215900" h="389254" extrusionOk="0">
                  <a:moveTo>
                    <a:pt x="215760" y="90614"/>
                  </a:moveTo>
                  <a:lnTo>
                    <a:pt x="104813" y="0"/>
                  </a:lnTo>
                  <a:lnTo>
                    <a:pt x="0" y="388708"/>
                  </a:lnTo>
                  <a:lnTo>
                    <a:pt x="215760" y="9061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3768963" y="8379961"/>
              <a:ext cx="215900" cy="469265"/>
            </a:xfrm>
            <a:custGeom>
              <a:avLst/>
              <a:gdLst/>
              <a:ahLst/>
              <a:cxnLst/>
              <a:rect l="l" t="t" r="r" b="b"/>
              <a:pathLst>
                <a:path w="215900" h="469265" extrusionOk="0">
                  <a:moveTo>
                    <a:pt x="215760" y="0"/>
                  </a:moveTo>
                  <a:lnTo>
                    <a:pt x="188785" y="469188"/>
                  </a:lnTo>
                  <a:lnTo>
                    <a:pt x="0" y="298094"/>
                  </a:lnTo>
                  <a:lnTo>
                    <a:pt x="21576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3553178" y="8678056"/>
              <a:ext cx="405129" cy="381000"/>
            </a:xfrm>
            <a:custGeom>
              <a:avLst/>
              <a:gdLst/>
              <a:ahLst/>
              <a:cxnLst/>
              <a:rect l="l" t="t" r="r" b="b"/>
              <a:pathLst>
                <a:path w="405129" h="381000" extrusionOk="0">
                  <a:moveTo>
                    <a:pt x="404571" y="171094"/>
                  </a:moveTo>
                  <a:lnTo>
                    <a:pt x="0" y="380784"/>
                  </a:lnTo>
                  <a:lnTo>
                    <a:pt x="215785" y="0"/>
                  </a:lnTo>
                  <a:lnTo>
                    <a:pt x="404571" y="1710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2787241" y="8678056"/>
              <a:ext cx="982345" cy="381000"/>
            </a:xfrm>
            <a:custGeom>
              <a:avLst/>
              <a:gdLst/>
              <a:ahLst/>
              <a:cxnLst/>
              <a:rect l="l" t="t" r="r" b="b"/>
              <a:pathLst>
                <a:path w="982345" h="381000" extrusionOk="0">
                  <a:moveTo>
                    <a:pt x="765937" y="380784"/>
                  </a:moveTo>
                  <a:lnTo>
                    <a:pt x="0" y="347687"/>
                  </a:lnTo>
                  <a:lnTo>
                    <a:pt x="981722" y="0"/>
                  </a:lnTo>
                  <a:lnTo>
                    <a:pt x="765937" y="38078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2787241" y="7988141"/>
              <a:ext cx="982345" cy="1037590"/>
            </a:xfrm>
            <a:custGeom>
              <a:avLst/>
              <a:gdLst/>
              <a:ahLst/>
              <a:cxnLst/>
              <a:rect l="l" t="t" r="r" b="b"/>
              <a:pathLst>
                <a:path w="982345" h="1037590" extrusionOk="0">
                  <a:moveTo>
                    <a:pt x="37757" y="0"/>
                  </a:moveTo>
                  <a:lnTo>
                    <a:pt x="0" y="1037602"/>
                  </a:lnTo>
                  <a:lnTo>
                    <a:pt x="981722" y="689914"/>
                  </a:lnTo>
                  <a:lnTo>
                    <a:pt x="3775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3650307" y="7943932"/>
              <a:ext cx="223520" cy="734695"/>
            </a:xfrm>
            <a:custGeom>
              <a:avLst/>
              <a:gdLst/>
              <a:ahLst/>
              <a:cxnLst/>
              <a:rect l="l" t="t" r="r" b="b"/>
              <a:pathLst>
                <a:path w="223520" h="734695" extrusionOk="0">
                  <a:moveTo>
                    <a:pt x="223469" y="345414"/>
                  </a:moveTo>
                  <a:lnTo>
                    <a:pt x="118656" y="734123"/>
                  </a:lnTo>
                  <a:lnTo>
                    <a:pt x="0" y="0"/>
                  </a:lnTo>
                  <a:lnTo>
                    <a:pt x="223469" y="34541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2824998" y="7943932"/>
              <a:ext cx="944245" cy="734695"/>
            </a:xfrm>
            <a:custGeom>
              <a:avLst/>
              <a:gdLst/>
              <a:ahLst/>
              <a:cxnLst/>
              <a:rect l="l" t="t" r="r" b="b"/>
              <a:pathLst>
                <a:path w="944245" h="734695" extrusionOk="0">
                  <a:moveTo>
                    <a:pt x="943965" y="734123"/>
                  </a:moveTo>
                  <a:lnTo>
                    <a:pt x="0" y="44208"/>
                  </a:lnTo>
                  <a:lnTo>
                    <a:pt x="825309" y="0"/>
                  </a:lnTo>
                  <a:lnTo>
                    <a:pt x="943965" y="73412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988970" y="8495912"/>
              <a:ext cx="320675" cy="1224279"/>
            </a:xfrm>
            <a:custGeom>
              <a:avLst/>
              <a:gdLst/>
              <a:ahLst/>
              <a:cxnLst/>
              <a:rect l="l" t="t" r="r" b="b"/>
              <a:pathLst>
                <a:path w="320675" h="1224279" extrusionOk="0">
                  <a:moveTo>
                    <a:pt x="320333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0" y="1224083"/>
                  </a:moveTo>
                  <a:lnTo>
                    <a:pt x="77587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759101" y="7701108"/>
              <a:ext cx="1041400" cy="795020"/>
            </a:xfrm>
            <a:custGeom>
              <a:avLst/>
              <a:gdLst/>
              <a:ahLst/>
              <a:cxnLst/>
              <a:rect l="l" t="t" r="r" b="b"/>
              <a:pathLst>
                <a:path w="1041400" h="795020" extrusionOk="0">
                  <a:moveTo>
                    <a:pt x="1041031" y="0"/>
                  </a:moveTo>
                  <a:lnTo>
                    <a:pt x="550202" y="794804"/>
                  </a:lnTo>
                  <a:lnTo>
                    <a:pt x="0" y="160108"/>
                  </a:lnTo>
                  <a:lnTo>
                    <a:pt x="1041031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759101" y="7392054"/>
              <a:ext cx="1041400" cy="469265"/>
            </a:xfrm>
            <a:custGeom>
              <a:avLst/>
              <a:gdLst/>
              <a:ahLst/>
              <a:cxnLst/>
              <a:rect l="l" t="t" r="r" b="b"/>
              <a:pathLst>
                <a:path w="1041400" h="469265" extrusionOk="0">
                  <a:moveTo>
                    <a:pt x="1041031" y="309054"/>
                  </a:moveTo>
                  <a:lnTo>
                    <a:pt x="275094" y="0"/>
                  </a:lnTo>
                  <a:lnTo>
                    <a:pt x="0" y="469163"/>
                  </a:lnTo>
                  <a:lnTo>
                    <a:pt x="1041031" y="30905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439328" y="7861217"/>
              <a:ext cx="870585" cy="635000"/>
            </a:xfrm>
            <a:custGeom>
              <a:avLst/>
              <a:gdLst/>
              <a:ahLst/>
              <a:cxnLst/>
              <a:rect l="l" t="t" r="r" b="b"/>
              <a:pathLst>
                <a:path w="870585" h="635000" extrusionOk="0">
                  <a:moveTo>
                    <a:pt x="869975" y="634695"/>
                  </a:moveTo>
                  <a:lnTo>
                    <a:pt x="0" y="270446"/>
                  </a:lnTo>
                  <a:lnTo>
                    <a:pt x="319773" y="0"/>
                  </a:lnTo>
                  <a:lnTo>
                    <a:pt x="869975" y="63469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745970" y="6945026"/>
              <a:ext cx="288290" cy="916304"/>
            </a:xfrm>
            <a:custGeom>
              <a:avLst/>
              <a:gdLst/>
              <a:ahLst/>
              <a:cxnLst/>
              <a:rect l="l" t="t" r="r" b="b"/>
              <a:pathLst>
                <a:path w="288290" h="916304" extrusionOk="0">
                  <a:moveTo>
                    <a:pt x="288226" y="447027"/>
                  </a:moveTo>
                  <a:lnTo>
                    <a:pt x="0" y="0"/>
                  </a:lnTo>
                  <a:lnTo>
                    <a:pt x="13131" y="916190"/>
                  </a:lnTo>
                  <a:lnTo>
                    <a:pt x="288226" y="4470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1034196" y="6823576"/>
              <a:ext cx="922655" cy="568959"/>
            </a:xfrm>
            <a:custGeom>
              <a:avLst/>
              <a:gdLst/>
              <a:ahLst/>
              <a:cxnLst/>
              <a:rect l="l" t="t" r="r" b="b"/>
              <a:pathLst>
                <a:path w="922655" h="568959" extrusionOk="0">
                  <a:moveTo>
                    <a:pt x="922375" y="320103"/>
                  </a:moveTo>
                  <a:lnTo>
                    <a:pt x="0" y="568477"/>
                  </a:lnTo>
                  <a:lnTo>
                    <a:pt x="318249" y="0"/>
                  </a:lnTo>
                  <a:lnTo>
                    <a:pt x="922375" y="32010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745970" y="6823576"/>
              <a:ext cx="607060" cy="568959"/>
            </a:xfrm>
            <a:custGeom>
              <a:avLst/>
              <a:gdLst/>
              <a:ahLst/>
              <a:cxnLst/>
              <a:rect l="l" t="t" r="r" b="b"/>
              <a:pathLst>
                <a:path w="607060" h="568959" extrusionOk="0">
                  <a:moveTo>
                    <a:pt x="288226" y="568477"/>
                  </a:moveTo>
                  <a:lnTo>
                    <a:pt x="0" y="121450"/>
                  </a:lnTo>
                  <a:lnTo>
                    <a:pt x="606475" y="0"/>
                  </a:lnTo>
                  <a:lnTo>
                    <a:pt x="288226" y="56847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4409335" y="9431801"/>
              <a:ext cx="1425575" cy="288290"/>
            </a:xfrm>
            <a:custGeom>
              <a:avLst/>
              <a:gdLst/>
              <a:ahLst/>
              <a:cxnLst/>
              <a:rect l="l" t="t" r="r" b="b"/>
              <a:pathLst>
                <a:path w="1425575" h="288290" extrusionOk="0">
                  <a:moveTo>
                    <a:pt x="1425130" y="288194"/>
                  </a:moveTo>
                  <a:lnTo>
                    <a:pt x="1290688" y="145872"/>
                  </a:lnTo>
                  <a:lnTo>
                    <a:pt x="0" y="0"/>
                  </a:lnTo>
                  <a:lnTo>
                    <a:pt x="968702" y="2881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3957749" y="8849150"/>
              <a:ext cx="518795" cy="582929"/>
            </a:xfrm>
            <a:custGeom>
              <a:avLst/>
              <a:gdLst/>
              <a:ahLst/>
              <a:cxnLst/>
              <a:rect l="l" t="t" r="r" b="b"/>
              <a:pathLst>
                <a:path w="518795" h="582929" extrusionOk="0">
                  <a:moveTo>
                    <a:pt x="518591" y="424992"/>
                  </a:moveTo>
                  <a:lnTo>
                    <a:pt x="0" y="0"/>
                  </a:lnTo>
                  <a:lnTo>
                    <a:pt x="451586" y="582650"/>
                  </a:lnTo>
                  <a:lnTo>
                    <a:pt x="518591" y="424992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3461509" y="8849150"/>
              <a:ext cx="948054" cy="582929"/>
            </a:xfrm>
            <a:custGeom>
              <a:avLst/>
              <a:gdLst/>
              <a:ahLst/>
              <a:cxnLst/>
              <a:rect l="l" t="t" r="r" b="b"/>
              <a:pathLst>
                <a:path w="948054" h="582929" extrusionOk="0">
                  <a:moveTo>
                    <a:pt x="496239" y="0"/>
                  </a:moveTo>
                  <a:lnTo>
                    <a:pt x="0" y="529856"/>
                  </a:lnTo>
                  <a:lnTo>
                    <a:pt x="947826" y="582650"/>
                  </a:lnTo>
                  <a:lnTo>
                    <a:pt x="49623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4409335" y="9281966"/>
              <a:ext cx="1290954" cy="295909"/>
            </a:xfrm>
            <a:custGeom>
              <a:avLst/>
              <a:gdLst/>
              <a:ahLst/>
              <a:cxnLst/>
              <a:rect l="l" t="t" r="r" b="b"/>
              <a:pathLst>
                <a:path w="1290954" h="295909" extrusionOk="0">
                  <a:moveTo>
                    <a:pt x="1290688" y="295706"/>
                  </a:moveTo>
                  <a:lnTo>
                    <a:pt x="0" y="149834"/>
                  </a:lnTo>
                  <a:lnTo>
                    <a:pt x="977836" y="0"/>
                  </a:lnTo>
                  <a:lnTo>
                    <a:pt x="1290688" y="29570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4409335" y="9274143"/>
              <a:ext cx="977900" cy="158115"/>
            </a:xfrm>
            <a:custGeom>
              <a:avLst/>
              <a:gdLst/>
              <a:ahLst/>
              <a:cxnLst/>
              <a:rect l="l" t="t" r="r" b="b"/>
              <a:pathLst>
                <a:path w="977900" h="158115" extrusionOk="0">
                  <a:moveTo>
                    <a:pt x="0" y="157657"/>
                  </a:moveTo>
                  <a:lnTo>
                    <a:pt x="67005" y="0"/>
                  </a:lnTo>
                  <a:lnTo>
                    <a:pt x="977836" y="7823"/>
                  </a:lnTo>
                  <a:lnTo>
                    <a:pt x="0" y="15765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533426" y="8495912"/>
              <a:ext cx="775969" cy="1224279"/>
            </a:xfrm>
            <a:custGeom>
              <a:avLst/>
              <a:gdLst/>
              <a:ahLst/>
              <a:cxnLst/>
              <a:rect l="l" t="t" r="r" b="b"/>
              <a:pathLst>
                <a:path w="775969" h="1224279" extrusionOk="0">
                  <a:moveTo>
                    <a:pt x="775877" y="0"/>
                  </a:moveTo>
                  <a:lnTo>
                    <a:pt x="0" y="122408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396199" y="8302669"/>
              <a:ext cx="913130" cy="1417320"/>
            </a:xfrm>
            <a:custGeom>
              <a:avLst/>
              <a:gdLst/>
              <a:ahLst/>
              <a:cxnLst/>
              <a:rect l="l" t="t" r="r" b="b"/>
              <a:pathLst>
                <a:path w="913130" h="1417320" extrusionOk="0">
                  <a:moveTo>
                    <a:pt x="47989" y="1417326"/>
                  </a:moveTo>
                  <a:lnTo>
                    <a:pt x="0" y="0"/>
                  </a:lnTo>
                  <a:lnTo>
                    <a:pt x="913104" y="19324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396199" y="8131664"/>
              <a:ext cx="913130" cy="364490"/>
            </a:xfrm>
            <a:custGeom>
              <a:avLst/>
              <a:gdLst/>
              <a:ahLst/>
              <a:cxnLst/>
              <a:rect l="l" t="t" r="r" b="b"/>
              <a:pathLst>
                <a:path w="913130" h="364490" extrusionOk="0">
                  <a:moveTo>
                    <a:pt x="913104" y="364248"/>
                  </a:moveTo>
                  <a:lnTo>
                    <a:pt x="43129" y="0"/>
                  </a:lnTo>
                  <a:lnTo>
                    <a:pt x="0" y="171005"/>
                  </a:lnTo>
                  <a:lnTo>
                    <a:pt x="913104" y="36424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0" y="8302669"/>
              <a:ext cx="444500" cy="1417320"/>
            </a:xfrm>
            <a:custGeom>
              <a:avLst/>
              <a:gdLst/>
              <a:ahLst/>
              <a:cxnLst/>
              <a:rect l="l" t="t" r="r" b="b"/>
              <a:pathLst>
                <a:path w="444500" h="1417320" extrusionOk="0">
                  <a:moveTo>
                    <a:pt x="0" y="1245494"/>
                  </a:moveTo>
                  <a:lnTo>
                    <a:pt x="396199" y="0"/>
                  </a:lnTo>
                  <a:lnTo>
                    <a:pt x="444188" y="141732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0" y="8164210"/>
              <a:ext cx="396240" cy="1384300"/>
            </a:xfrm>
            <a:custGeom>
              <a:avLst/>
              <a:gdLst/>
              <a:ahLst/>
              <a:cxnLst/>
              <a:rect l="l" t="t" r="r" b="b"/>
              <a:pathLst>
                <a:path w="396240" h="1384300" extrusionOk="0">
                  <a:moveTo>
                    <a:pt x="0" y="0"/>
                  </a:moveTo>
                  <a:lnTo>
                    <a:pt x="396199" y="138459"/>
                  </a:lnTo>
                  <a:lnTo>
                    <a:pt x="0" y="1383953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0"/>
            <p:cNvSpPr/>
            <p:nvPr/>
          </p:nvSpPr>
          <p:spPr>
            <a:xfrm>
              <a:off x="241272" y="6945026"/>
              <a:ext cx="518159" cy="916304"/>
            </a:xfrm>
            <a:custGeom>
              <a:avLst/>
              <a:gdLst/>
              <a:ahLst/>
              <a:cxnLst/>
              <a:rect l="l" t="t" r="r" b="b"/>
              <a:pathLst>
                <a:path w="518159" h="916304" extrusionOk="0">
                  <a:moveTo>
                    <a:pt x="517829" y="916190"/>
                  </a:moveTo>
                  <a:lnTo>
                    <a:pt x="504698" y="0"/>
                  </a:lnTo>
                  <a:lnTo>
                    <a:pt x="0" y="855471"/>
                  </a:lnTo>
                  <a:lnTo>
                    <a:pt x="517829" y="91619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241272" y="7800499"/>
              <a:ext cx="518159" cy="331470"/>
            </a:xfrm>
            <a:custGeom>
              <a:avLst/>
              <a:gdLst/>
              <a:ahLst/>
              <a:cxnLst/>
              <a:rect l="l" t="t" r="r" b="b"/>
              <a:pathLst>
                <a:path w="518159" h="331470" extrusionOk="0">
                  <a:moveTo>
                    <a:pt x="517829" y="60718"/>
                  </a:moveTo>
                  <a:lnTo>
                    <a:pt x="198056" y="331165"/>
                  </a:lnTo>
                  <a:lnTo>
                    <a:pt x="0" y="0"/>
                  </a:lnTo>
                  <a:lnTo>
                    <a:pt x="517829" y="607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138744" y="6945026"/>
              <a:ext cx="607695" cy="855979"/>
            </a:xfrm>
            <a:custGeom>
              <a:avLst/>
              <a:gdLst/>
              <a:ahLst/>
              <a:cxnLst/>
              <a:rect l="l" t="t" r="r" b="b"/>
              <a:pathLst>
                <a:path w="607695" h="855979" extrusionOk="0">
                  <a:moveTo>
                    <a:pt x="607225" y="0"/>
                  </a:moveTo>
                  <a:lnTo>
                    <a:pt x="0" y="756081"/>
                  </a:lnTo>
                  <a:lnTo>
                    <a:pt x="102527" y="855471"/>
                  </a:lnTo>
                  <a:lnTo>
                    <a:pt x="607225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241272" y="7800499"/>
              <a:ext cx="198120" cy="502284"/>
            </a:xfrm>
            <a:custGeom>
              <a:avLst/>
              <a:gdLst/>
              <a:ahLst/>
              <a:cxnLst/>
              <a:rect l="l" t="t" r="r" b="b"/>
              <a:pathLst>
                <a:path w="198120" h="502284" extrusionOk="0">
                  <a:moveTo>
                    <a:pt x="198056" y="331165"/>
                  </a:moveTo>
                  <a:lnTo>
                    <a:pt x="154927" y="502170"/>
                  </a:lnTo>
                  <a:lnTo>
                    <a:pt x="0" y="0"/>
                  </a:lnTo>
                  <a:lnTo>
                    <a:pt x="198056" y="331165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0" y="8164210"/>
              <a:ext cx="396240" cy="139065"/>
            </a:xfrm>
            <a:custGeom>
              <a:avLst/>
              <a:gdLst/>
              <a:ahLst/>
              <a:cxnLst/>
              <a:rect l="l" t="t" r="r" b="b"/>
              <a:pathLst>
                <a:path w="396240" h="139065" extrusionOk="0">
                  <a:moveTo>
                    <a:pt x="396199" y="13845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0" y="7800499"/>
              <a:ext cx="396240" cy="502284"/>
            </a:xfrm>
            <a:custGeom>
              <a:avLst/>
              <a:gdLst/>
              <a:ahLst/>
              <a:cxnLst/>
              <a:rect l="l" t="t" r="r" b="b"/>
              <a:pathLst>
                <a:path w="396240" h="502284" extrusionOk="0">
                  <a:moveTo>
                    <a:pt x="0" y="110250"/>
                  </a:moveTo>
                  <a:lnTo>
                    <a:pt x="241272" y="0"/>
                  </a:lnTo>
                  <a:lnTo>
                    <a:pt x="396199" y="50217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0" y="7701108"/>
              <a:ext cx="139065" cy="108584"/>
            </a:xfrm>
            <a:custGeom>
              <a:avLst/>
              <a:gdLst/>
              <a:ahLst/>
              <a:cxnLst/>
              <a:rect l="l" t="t" r="r" b="b"/>
              <a:pathLst>
                <a:path w="139065" h="108584" extrusionOk="0">
                  <a:moveTo>
                    <a:pt x="138744" y="0"/>
                  </a:moveTo>
                  <a:lnTo>
                    <a:pt x="0" y="108186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0" y="7701108"/>
              <a:ext cx="241300" cy="210184"/>
            </a:xfrm>
            <a:custGeom>
              <a:avLst/>
              <a:gdLst/>
              <a:ahLst/>
              <a:cxnLst/>
              <a:rect l="l" t="t" r="r" b="b"/>
              <a:pathLst>
                <a:path w="241300" h="210184" extrusionOk="0">
                  <a:moveTo>
                    <a:pt x="0" y="209640"/>
                  </a:moveTo>
                  <a:lnTo>
                    <a:pt x="241272" y="99390"/>
                  </a:lnTo>
                  <a:lnTo>
                    <a:pt x="13874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1179863" y="9431585"/>
              <a:ext cx="655319" cy="288925"/>
            </a:xfrm>
            <a:custGeom>
              <a:avLst/>
              <a:gdLst/>
              <a:ahLst/>
              <a:cxnLst/>
              <a:rect l="l" t="t" r="r" b="b"/>
              <a:pathLst>
                <a:path w="655319" h="288925" extrusionOk="0">
                  <a:moveTo>
                    <a:pt x="654915" y="0"/>
                  </a:moveTo>
                  <a:lnTo>
                    <a:pt x="0" y="28841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0"/>
            <p:cNvSpPr/>
            <p:nvPr/>
          </p:nvSpPr>
          <p:spPr>
            <a:xfrm>
              <a:off x="1834779" y="9431585"/>
              <a:ext cx="20955" cy="288925"/>
            </a:xfrm>
            <a:custGeom>
              <a:avLst/>
              <a:gdLst/>
              <a:ahLst/>
              <a:cxnLst/>
              <a:rect l="l" t="t" r="r" b="b"/>
              <a:pathLst>
                <a:path w="20955" h="288925" extrusionOk="0">
                  <a:moveTo>
                    <a:pt x="20541" y="2884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0"/>
            <p:cNvSpPr/>
            <p:nvPr/>
          </p:nvSpPr>
          <p:spPr>
            <a:xfrm>
              <a:off x="1834779" y="8948477"/>
              <a:ext cx="478155" cy="771525"/>
            </a:xfrm>
            <a:custGeom>
              <a:avLst/>
              <a:gdLst/>
              <a:ahLst/>
              <a:cxnLst/>
              <a:rect l="l" t="t" r="r" b="b"/>
              <a:pathLst>
                <a:path w="478155" h="771525" extrusionOk="0">
                  <a:moveTo>
                    <a:pt x="477799" y="0"/>
                  </a:moveTo>
                  <a:lnTo>
                    <a:pt x="0" y="483108"/>
                  </a:lnTo>
                  <a:lnTo>
                    <a:pt x="20541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0" y="771518"/>
                  </a:moveTo>
                  <a:lnTo>
                    <a:pt x="381629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3563191" y="9431801"/>
              <a:ext cx="1815464" cy="288290"/>
            </a:xfrm>
            <a:custGeom>
              <a:avLst/>
              <a:gdLst/>
              <a:ahLst/>
              <a:cxnLst/>
              <a:rect l="l" t="t" r="r" b="b"/>
              <a:pathLst>
                <a:path w="1815464" h="288290" extrusionOk="0">
                  <a:moveTo>
                    <a:pt x="1814846" y="288194"/>
                  </a:moveTo>
                  <a:lnTo>
                    <a:pt x="846144" y="0"/>
                  </a:lnTo>
                  <a:lnTo>
                    <a:pt x="0" y="288194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3042761" y="9379007"/>
              <a:ext cx="1367154" cy="340995"/>
            </a:xfrm>
            <a:custGeom>
              <a:avLst/>
              <a:gdLst/>
              <a:ahLst/>
              <a:cxnLst/>
              <a:rect l="l" t="t" r="r" b="b"/>
              <a:pathLst>
                <a:path w="1367154" h="340995" extrusionOk="0">
                  <a:moveTo>
                    <a:pt x="1366573" y="52793"/>
                  </a:moveTo>
                  <a:lnTo>
                    <a:pt x="418747" y="0"/>
                  </a:lnTo>
                  <a:lnTo>
                    <a:pt x="0" y="34098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3563191" y="9431801"/>
              <a:ext cx="846454" cy="288290"/>
            </a:xfrm>
            <a:custGeom>
              <a:avLst/>
              <a:gdLst/>
              <a:ahLst/>
              <a:cxnLst/>
              <a:rect l="l" t="t" r="r" b="b"/>
              <a:pathLst>
                <a:path w="846454" h="288290" extrusionOk="0">
                  <a:moveTo>
                    <a:pt x="0" y="288194"/>
                  </a:moveTo>
                  <a:lnTo>
                    <a:pt x="84614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2704769" y="9025743"/>
              <a:ext cx="756920" cy="694690"/>
            </a:xfrm>
            <a:custGeom>
              <a:avLst/>
              <a:gdLst/>
              <a:ahLst/>
              <a:cxnLst/>
              <a:rect l="l" t="t" r="r" b="b"/>
              <a:pathLst>
                <a:path w="756920" h="694690" extrusionOk="0">
                  <a:moveTo>
                    <a:pt x="756740" y="353263"/>
                  </a:moveTo>
                  <a:lnTo>
                    <a:pt x="82472" y="0"/>
                  </a:lnTo>
                  <a:lnTo>
                    <a:pt x="0" y="694251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3042761" y="9379007"/>
              <a:ext cx="419100" cy="340995"/>
            </a:xfrm>
            <a:custGeom>
              <a:avLst/>
              <a:gdLst/>
              <a:ahLst/>
              <a:cxnLst/>
              <a:rect l="l" t="t" r="r" b="b"/>
              <a:pathLst>
                <a:path w="419100" h="340995" extrusionOk="0">
                  <a:moveTo>
                    <a:pt x="0" y="340988"/>
                  </a:moveTo>
                  <a:lnTo>
                    <a:pt x="418747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0"/>
            <p:cNvSpPr/>
            <p:nvPr/>
          </p:nvSpPr>
          <p:spPr>
            <a:xfrm>
              <a:off x="2312578" y="8948477"/>
              <a:ext cx="474980" cy="771525"/>
            </a:xfrm>
            <a:custGeom>
              <a:avLst/>
              <a:gdLst/>
              <a:ahLst/>
              <a:cxnLst/>
              <a:rect l="l" t="t" r="r" b="b"/>
              <a:pathLst>
                <a:path w="474980" h="771525" extrusionOk="0">
                  <a:moveTo>
                    <a:pt x="474662" y="77266"/>
                  </a:moveTo>
                  <a:lnTo>
                    <a:pt x="0" y="0"/>
                  </a:lnTo>
                  <a:lnTo>
                    <a:pt x="255203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2704769" y="9025743"/>
              <a:ext cx="82550" cy="694690"/>
            </a:xfrm>
            <a:custGeom>
              <a:avLst/>
              <a:gdLst/>
              <a:ahLst/>
              <a:cxnLst/>
              <a:rect l="l" t="t" r="r" b="b"/>
              <a:pathLst>
                <a:path w="82550" h="694690" extrusionOk="0">
                  <a:moveTo>
                    <a:pt x="0" y="694251"/>
                  </a:moveTo>
                  <a:lnTo>
                    <a:pt x="82472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1930948" y="8948477"/>
              <a:ext cx="381635" cy="771525"/>
            </a:xfrm>
            <a:custGeom>
              <a:avLst/>
              <a:gdLst/>
              <a:ahLst/>
              <a:cxnLst/>
              <a:rect l="l" t="t" r="r" b="b"/>
              <a:pathLst>
                <a:path w="381635" h="771525" extrusionOk="0">
                  <a:moveTo>
                    <a:pt x="381629" y="0"/>
                  </a:moveTo>
                  <a:lnTo>
                    <a:pt x="0" y="771518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2312578" y="8948477"/>
              <a:ext cx="255269" cy="771525"/>
            </a:xfrm>
            <a:custGeom>
              <a:avLst/>
              <a:gdLst/>
              <a:ahLst/>
              <a:cxnLst/>
              <a:rect l="l" t="t" r="r" b="b"/>
              <a:pathLst>
                <a:path w="255269" h="771525" extrusionOk="0">
                  <a:moveTo>
                    <a:pt x="255203" y="77151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4476341" y="8816016"/>
              <a:ext cx="911225" cy="466090"/>
            </a:xfrm>
            <a:custGeom>
              <a:avLst/>
              <a:gdLst/>
              <a:ahLst/>
              <a:cxnLst/>
              <a:rect l="l" t="t" r="r" b="b"/>
              <a:pathLst>
                <a:path w="911225" h="466090" extrusionOk="0">
                  <a:moveTo>
                    <a:pt x="910831" y="465950"/>
                  </a:moveTo>
                  <a:lnTo>
                    <a:pt x="0" y="458127"/>
                  </a:lnTo>
                  <a:lnTo>
                    <a:pt x="344462" y="0"/>
                  </a:lnTo>
                  <a:lnTo>
                    <a:pt x="910831" y="46595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3957749" y="8816016"/>
              <a:ext cx="863600" cy="458470"/>
            </a:xfrm>
            <a:custGeom>
              <a:avLst/>
              <a:gdLst/>
              <a:ahLst/>
              <a:cxnLst/>
              <a:rect l="l" t="t" r="r" b="b"/>
              <a:pathLst>
                <a:path w="863600" h="458470" extrusionOk="0">
                  <a:moveTo>
                    <a:pt x="518591" y="458127"/>
                  </a:moveTo>
                  <a:lnTo>
                    <a:pt x="0" y="33134"/>
                  </a:lnTo>
                  <a:lnTo>
                    <a:pt x="863053" y="0"/>
                  </a:lnTo>
                  <a:lnTo>
                    <a:pt x="518591" y="458127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3957749" y="8379961"/>
              <a:ext cx="863600" cy="469265"/>
            </a:xfrm>
            <a:custGeom>
              <a:avLst/>
              <a:gdLst/>
              <a:ahLst/>
              <a:cxnLst/>
              <a:rect l="l" t="t" r="r" b="b"/>
              <a:pathLst>
                <a:path w="863600" h="469265" extrusionOk="0">
                  <a:moveTo>
                    <a:pt x="26974" y="0"/>
                  </a:moveTo>
                  <a:lnTo>
                    <a:pt x="0" y="469188"/>
                  </a:lnTo>
                  <a:lnTo>
                    <a:pt x="863053" y="436054"/>
                  </a:lnTo>
                  <a:lnTo>
                    <a:pt x="26974" y="0"/>
                  </a:lnTo>
                </a:path>
              </a:pathLst>
            </a:custGeom>
            <a:noFill/>
            <a:ln w="9525" cap="flat" cmpd="sng">
              <a:solidFill>
                <a:srgbClr val="1335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30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604" name="Google Shape;1604;p30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0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0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0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C">
  <p:cSld name="OBJECT_2_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1"/>
          <p:cNvSpPr/>
          <p:nvPr/>
        </p:nvSpPr>
        <p:spPr>
          <a:xfrm>
            <a:off x="0" y="0"/>
            <a:ext cx="9201736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0" y="9719995"/>
                </a:moveTo>
                <a:lnTo>
                  <a:pt x="17280001" y="9719995"/>
                </a:lnTo>
                <a:lnTo>
                  <a:pt x="17280001" y="0"/>
                </a:lnTo>
                <a:lnTo>
                  <a:pt x="0" y="0"/>
                </a:lnTo>
                <a:lnTo>
                  <a:pt x="0" y="9719995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3" name="Google Shape;1633;p31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634" name="Google Shape;1634;p31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header">
  <p:cSld name="OBJECT_1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"/>
          <p:cNvSpPr/>
          <p:nvPr/>
        </p:nvSpPr>
        <p:spPr>
          <a:xfrm>
            <a:off x="0" y="0"/>
            <a:ext cx="9158535" cy="1059795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32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32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32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32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32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32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32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32"/>
          <p:cNvSpPr txBox="1">
            <a:spLocks noGrp="1"/>
          </p:cNvSpPr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71" name="Google Shape;1671;p32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672" name="Google Shape;1672;p32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">
  <p:cSld name="OBJECT_1_1"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33"/>
          <p:cNvSpPr/>
          <p:nvPr/>
        </p:nvSpPr>
        <p:spPr>
          <a:xfrm>
            <a:off x="0" y="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33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33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33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33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33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33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33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33"/>
          <p:cNvSpPr txBox="1">
            <a:spLocks noGrp="1"/>
          </p:cNvSpPr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09" name="Google Shape;1709;p33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710" name="Google Shape;1710;p33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hoto">
  <p:cSld name="OBJECT_1_1_2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34"/>
          <p:cNvSpPr/>
          <p:nvPr/>
        </p:nvSpPr>
        <p:spPr>
          <a:xfrm>
            <a:off x="0" y="598"/>
            <a:ext cx="9141600" cy="5141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34"/>
          <p:cNvSpPr/>
          <p:nvPr/>
        </p:nvSpPr>
        <p:spPr>
          <a:xfrm>
            <a:off x="0" y="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4354A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34"/>
          <p:cNvSpPr/>
          <p:nvPr/>
        </p:nvSpPr>
        <p:spPr>
          <a:xfrm>
            <a:off x="1737726" y="256679"/>
            <a:ext cx="0" cy="494055"/>
          </a:xfrm>
          <a:custGeom>
            <a:avLst/>
            <a:gdLst/>
            <a:ahLst/>
            <a:cxnLst/>
            <a:rect l="l" t="t" r="r" b="b"/>
            <a:pathLst>
              <a:path w="120000" h="932180" extrusionOk="0">
                <a:moveTo>
                  <a:pt x="0" y="0"/>
                </a:moveTo>
                <a:lnTo>
                  <a:pt x="0" y="9316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34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34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34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34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34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34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34"/>
          <p:cNvSpPr txBox="1">
            <a:spLocks noGrp="1"/>
          </p:cNvSpPr>
          <p:nvPr>
            <p:ph type="title"/>
          </p:nvPr>
        </p:nvSpPr>
        <p:spPr>
          <a:xfrm>
            <a:off x="2036076" y="440639"/>
            <a:ext cx="1921500" cy="1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48" name="Google Shape;1748;p34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749" name="Google Shape;1749;p34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clean">
  <p:cSld name="OBJECT_1_1_1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35"/>
          <p:cNvSpPr/>
          <p:nvPr/>
        </p:nvSpPr>
        <p:spPr>
          <a:xfrm>
            <a:off x="0" y="0"/>
            <a:ext cx="9158535" cy="5151907"/>
          </a:xfrm>
          <a:custGeom>
            <a:avLst/>
            <a:gdLst/>
            <a:ahLst/>
            <a:cxnLst/>
            <a:rect l="l" t="t" r="r" b="b"/>
            <a:pathLst>
              <a:path w="17280255" h="9720580" extrusionOk="0">
                <a:moveTo>
                  <a:pt x="17280001" y="0"/>
                </a:moveTo>
                <a:lnTo>
                  <a:pt x="0" y="0"/>
                </a:lnTo>
                <a:lnTo>
                  <a:pt x="0" y="9719995"/>
                </a:lnTo>
                <a:lnTo>
                  <a:pt x="17280001" y="9719995"/>
                </a:lnTo>
                <a:lnTo>
                  <a:pt x="17280001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35"/>
          <p:cNvSpPr/>
          <p:nvPr/>
        </p:nvSpPr>
        <p:spPr>
          <a:xfrm>
            <a:off x="0" y="0"/>
            <a:ext cx="9158535" cy="1059795"/>
          </a:xfrm>
          <a:custGeom>
            <a:avLst/>
            <a:gdLst/>
            <a:ahLst/>
            <a:cxnLst/>
            <a:rect l="l" t="t" r="r" b="b"/>
            <a:pathLst>
              <a:path w="17280255" h="1999614" extrusionOk="0">
                <a:moveTo>
                  <a:pt x="0" y="1999386"/>
                </a:moveTo>
                <a:lnTo>
                  <a:pt x="17279988" y="1999386"/>
                </a:lnTo>
                <a:lnTo>
                  <a:pt x="17279988" y="0"/>
                </a:lnTo>
                <a:lnTo>
                  <a:pt x="0" y="0"/>
                </a:lnTo>
                <a:lnTo>
                  <a:pt x="0" y="1999386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35"/>
          <p:cNvSpPr/>
          <p:nvPr/>
        </p:nvSpPr>
        <p:spPr>
          <a:xfrm>
            <a:off x="0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B3B8B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35"/>
          <p:cNvSpPr/>
          <p:nvPr/>
        </p:nvSpPr>
        <p:spPr>
          <a:xfrm>
            <a:off x="1523984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FBD6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35"/>
          <p:cNvSpPr/>
          <p:nvPr/>
        </p:nvSpPr>
        <p:spPr>
          <a:xfrm>
            <a:off x="3047968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A6D4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35"/>
          <p:cNvSpPr/>
          <p:nvPr/>
        </p:nvSpPr>
        <p:spPr>
          <a:xfrm>
            <a:off x="4571952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07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07" y="0"/>
                </a:lnTo>
                <a:lnTo>
                  <a:pt x="2876207" y="86893"/>
                </a:lnTo>
                <a:close/>
              </a:path>
            </a:pathLst>
          </a:custGeom>
          <a:solidFill>
            <a:srgbClr val="FF36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35"/>
          <p:cNvSpPr/>
          <p:nvPr/>
        </p:nvSpPr>
        <p:spPr>
          <a:xfrm>
            <a:off x="6095937" y="5096547"/>
            <a:ext cx="1524572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770F7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35"/>
          <p:cNvSpPr/>
          <p:nvPr/>
        </p:nvSpPr>
        <p:spPr>
          <a:xfrm>
            <a:off x="7619922" y="5096547"/>
            <a:ext cx="1524571" cy="46107"/>
          </a:xfrm>
          <a:custGeom>
            <a:avLst/>
            <a:gdLst/>
            <a:ahLst/>
            <a:cxnLst/>
            <a:rect l="l" t="t" r="r" b="b"/>
            <a:pathLst>
              <a:path w="2876550" h="86995" extrusionOk="0">
                <a:moveTo>
                  <a:pt x="2876219" y="86893"/>
                </a:moveTo>
                <a:lnTo>
                  <a:pt x="0" y="86893"/>
                </a:lnTo>
                <a:lnTo>
                  <a:pt x="0" y="0"/>
                </a:lnTo>
                <a:lnTo>
                  <a:pt x="2876219" y="0"/>
                </a:lnTo>
                <a:lnTo>
                  <a:pt x="2876219" y="86893"/>
                </a:lnTo>
                <a:close/>
              </a:path>
            </a:pathLst>
          </a:custGeom>
          <a:solidFill>
            <a:srgbClr val="6D757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5" name="Google Shape;1785;p35"/>
          <p:cNvGrpSpPr/>
          <p:nvPr/>
        </p:nvGrpSpPr>
        <p:grpSpPr>
          <a:xfrm>
            <a:off x="320255" y="343979"/>
            <a:ext cx="1117936" cy="323279"/>
            <a:chOff x="214850" y="1758700"/>
            <a:chExt cx="7152500" cy="2068325"/>
          </a:xfrm>
        </p:grpSpPr>
        <p:sp>
          <p:nvSpPr>
            <p:cNvPr id="1786" name="Google Shape;1786;p35"/>
            <p:cNvSpPr/>
            <p:nvPr/>
          </p:nvSpPr>
          <p:spPr>
            <a:xfrm>
              <a:off x="2617425" y="3237075"/>
              <a:ext cx="346150" cy="442150"/>
            </a:xfrm>
            <a:custGeom>
              <a:avLst/>
              <a:gdLst/>
              <a:ahLst/>
              <a:cxnLst/>
              <a:rect l="l" t="t" r="r" b="b"/>
              <a:pathLst>
                <a:path w="13846" h="17686" extrusionOk="0">
                  <a:moveTo>
                    <a:pt x="5352" y="1745"/>
                  </a:moveTo>
                  <a:cubicBezTo>
                    <a:pt x="7679" y="1745"/>
                    <a:pt x="9308" y="2327"/>
                    <a:pt x="10355" y="3491"/>
                  </a:cubicBezTo>
                  <a:cubicBezTo>
                    <a:pt x="11286" y="4654"/>
                    <a:pt x="11868" y="6399"/>
                    <a:pt x="11868" y="8843"/>
                  </a:cubicBezTo>
                  <a:cubicBezTo>
                    <a:pt x="11868" y="11286"/>
                    <a:pt x="11286" y="13031"/>
                    <a:pt x="10355" y="14195"/>
                  </a:cubicBezTo>
                  <a:cubicBezTo>
                    <a:pt x="9308" y="15358"/>
                    <a:pt x="7679" y="15823"/>
                    <a:pt x="5352" y="15823"/>
                  </a:cubicBezTo>
                  <a:lnTo>
                    <a:pt x="1862" y="15823"/>
                  </a:lnTo>
                  <a:lnTo>
                    <a:pt x="1862" y="1745"/>
                  </a:lnTo>
                  <a:close/>
                  <a:moveTo>
                    <a:pt x="0" y="0"/>
                  </a:moveTo>
                  <a:lnTo>
                    <a:pt x="0" y="17685"/>
                  </a:lnTo>
                  <a:lnTo>
                    <a:pt x="5469" y="17685"/>
                  </a:lnTo>
                  <a:cubicBezTo>
                    <a:pt x="11053" y="17685"/>
                    <a:pt x="13846" y="14776"/>
                    <a:pt x="13846" y="8843"/>
                  </a:cubicBezTo>
                  <a:cubicBezTo>
                    <a:pt x="13846" y="5934"/>
                    <a:pt x="13148" y="3723"/>
                    <a:pt x="11752" y="2211"/>
                  </a:cubicBezTo>
                  <a:cubicBezTo>
                    <a:pt x="10355" y="815"/>
                    <a:pt x="8261" y="0"/>
                    <a:pt x="5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30421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053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7" y="0"/>
                  </a:moveTo>
                  <a:lnTo>
                    <a:pt x="0" y="17685"/>
                  </a:lnTo>
                  <a:lnTo>
                    <a:pt x="2094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3481300" y="3237075"/>
              <a:ext cx="360700" cy="442150"/>
            </a:xfrm>
            <a:custGeom>
              <a:avLst/>
              <a:gdLst/>
              <a:ahLst/>
              <a:cxnLst/>
              <a:rect l="l" t="t" r="r" b="b"/>
              <a:pathLst>
                <a:path w="14428" h="17686" extrusionOk="0">
                  <a:moveTo>
                    <a:pt x="1" y="0"/>
                  </a:moveTo>
                  <a:lnTo>
                    <a:pt x="1" y="1862"/>
                  </a:lnTo>
                  <a:lnTo>
                    <a:pt x="6283" y="1862"/>
                  </a:lnTo>
                  <a:lnTo>
                    <a:pt x="6283" y="17685"/>
                  </a:lnTo>
                  <a:lnTo>
                    <a:pt x="8145" y="17685"/>
                  </a:lnTo>
                  <a:lnTo>
                    <a:pt x="8145" y="1862"/>
                  </a:lnTo>
                  <a:lnTo>
                    <a:pt x="14428" y="1862"/>
                  </a:lnTo>
                  <a:lnTo>
                    <a:pt x="14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3879800" y="3237075"/>
              <a:ext cx="398500" cy="442150"/>
            </a:xfrm>
            <a:custGeom>
              <a:avLst/>
              <a:gdLst/>
              <a:ahLst/>
              <a:cxnLst/>
              <a:rect l="l" t="t" r="r" b="b"/>
              <a:pathLst>
                <a:path w="15940" h="17686" extrusionOk="0">
                  <a:moveTo>
                    <a:pt x="8028" y="2327"/>
                  </a:moveTo>
                  <a:lnTo>
                    <a:pt x="11170" y="10355"/>
                  </a:lnTo>
                  <a:lnTo>
                    <a:pt x="4887" y="10355"/>
                  </a:lnTo>
                  <a:lnTo>
                    <a:pt x="8028" y="2327"/>
                  </a:lnTo>
                  <a:close/>
                  <a:moveTo>
                    <a:pt x="7098" y="0"/>
                  </a:moveTo>
                  <a:lnTo>
                    <a:pt x="0" y="17685"/>
                  </a:lnTo>
                  <a:lnTo>
                    <a:pt x="2095" y="17685"/>
                  </a:lnTo>
                  <a:lnTo>
                    <a:pt x="4189" y="12217"/>
                  </a:lnTo>
                  <a:lnTo>
                    <a:pt x="11868" y="12217"/>
                  </a:lnTo>
                  <a:lnTo>
                    <a:pt x="13962" y="17685"/>
                  </a:lnTo>
                  <a:lnTo>
                    <a:pt x="15940" y="17685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4540075" y="3231250"/>
              <a:ext cx="285075" cy="453775"/>
            </a:xfrm>
            <a:custGeom>
              <a:avLst/>
              <a:gdLst/>
              <a:ahLst/>
              <a:cxnLst/>
              <a:rect l="l" t="t" r="r" b="b"/>
              <a:pathLst>
                <a:path w="11403" h="18151" extrusionOk="0">
                  <a:moveTo>
                    <a:pt x="5701" y="1"/>
                  </a:moveTo>
                  <a:cubicBezTo>
                    <a:pt x="4538" y="1"/>
                    <a:pt x="3491" y="233"/>
                    <a:pt x="2676" y="699"/>
                  </a:cubicBezTo>
                  <a:cubicBezTo>
                    <a:pt x="1862" y="1164"/>
                    <a:pt x="1280" y="1746"/>
                    <a:pt x="931" y="2444"/>
                  </a:cubicBezTo>
                  <a:cubicBezTo>
                    <a:pt x="582" y="3142"/>
                    <a:pt x="349" y="3840"/>
                    <a:pt x="349" y="4538"/>
                  </a:cubicBezTo>
                  <a:cubicBezTo>
                    <a:pt x="349" y="5585"/>
                    <a:pt x="582" y="6400"/>
                    <a:pt x="1047" y="7098"/>
                  </a:cubicBezTo>
                  <a:cubicBezTo>
                    <a:pt x="1513" y="7796"/>
                    <a:pt x="2095" y="8261"/>
                    <a:pt x="2676" y="8610"/>
                  </a:cubicBezTo>
                  <a:cubicBezTo>
                    <a:pt x="3374" y="8959"/>
                    <a:pt x="4189" y="9308"/>
                    <a:pt x="5352" y="9657"/>
                  </a:cubicBezTo>
                  <a:cubicBezTo>
                    <a:pt x="6283" y="10006"/>
                    <a:pt x="7097" y="10355"/>
                    <a:pt x="7563" y="10588"/>
                  </a:cubicBezTo>
                  <a:cubicBezTo>
                    <a:pt x="8145" y="10821"/>
                    <a:pt x="8610" y="11286"/>
                    <a:pt x="8959" y="11635"/>
                  </a:cubicBezTo>
                  <a:cubicBezTo>
                    <a:pt x="9308" y="12101"/>
                    <a:pt x="9541" y="12682"/>
                    <a:pt x="9541" y="13381"/>
                  </a:cubicBezTo>
                  <a:cubicBezTo>
                    <a:pt x="9541" y="14311"/>
                    <a:pt x="9192" y="15009"/>
                    <a:pt x="8494" y="15591"/>
                  </a:cubicBezTo>
                  <a:cubicBezTo>
                    <a:pt x="7912" y="16173"/>
                    <a:pt x="6981" y="16406"/>
                    <a:pt x="5701" y="16406"/>
                  </a:cubicBezTo>
                  <a:cubicBezTo>
                    <a:pt x="4421" y="16406"/>
                    <a:pt x="3374" y="16289"/>
                    <a:pt x="2444" y="15940"/>
                  </a:cubicBezTo>
                  <a:cubicBezTo>
                    <a:pt x="1513" y="15591"/>
                    <a:pt x="698" y="15126"/>
                    <a:pt x="0" y="14660"/>
                  </a:cubicBezTo>
                  <a:lnTo>
                    <a:pt x="0" y="16638"/>
                  </a:lnTo>
                  <a:cubicBezTo>
                    <a:pt x="1047" y="17220"/>
                    <a:pt x="1978" y="17569"/>
                    <a:pt x="2676" y="17802"/>
                  </a:cubicBezTo>
                  <a:cubicBezTo>
                    <a:pt x="3374" y="18034"/>
                    <a:pt x="4305" y="18151"/>
                    <a:pt x="5585" y="18151"/>
                  </a:cubicBezTo>
                  <a:cubicBezTo>
                    <a:pt x="7563" y="18151"/>
                    <a:pt x="9075" y="17685"/>
                    <a:pt x="10006" y="16755"/>
                  </a:cubicBezTo>
                  <a:cubicBezTo>
                    <a:pt x="10937" y="15707"/>
                    <a:pt x="11402" y="14544"/>
                    <a:pt x="11402" y="13148"/>
                  </a:cubicBezTo>
                  <a:cubicBezTo>
                    <a:pt x="11402" y="12101"/>
                    <a:pt x="11170" y="11286"/>
                    <a:pt x="10704" y="10588"/>
                  </a:cubicBezTo>
                  <a:cubicBezTo>
                    <a:pt x="10239" y="9890"/>
                    <a:pt x="9541" y="9425"/>
                    <a:pt x="8843" y="9076"/>
                  </a:cubicBezTo>
                  <a:cubicBezTo>
                    <a:pt x="8145" y="8727"/>
                    <a:pt x="7330" y="8378"/>
                    <a:pt x="6167" y="7912"/>
                  </a:cubicBezTo>
                  <a:cubicBezTo>
                    <a:pt x="5236" y="7680"/>
                    <a:pt x="4538" y="7330"/>
                    <a:pt x="3956" y="7098"/>
                  </a:cubicBezTo>
                  <a:cubicBezTo>
                    <a:pt x="3491" y="6865"/>
                    <a:pt x="3025" y="6516"/>
                    <a:pt x="2793" y="6051"/>
                  </a:cubicBezTo>
                  <a:cubicBezTo>
                    <a:pt x="2444" y="5585"/>
                    <a:pt x="2327" y="5120"/>
                    <a:pt x="2327" y="4422"/>
                  </a:cubicBezTo>
                  <a:cubicBezTo>
                    <a:pt x="2327" y="3607"/>
                    <a:pt x="2560" y="3026"/>
                    <a:pt x="3142" y="2444"/>
                  </a:cubicBezTo>
                  <a:cubicBezTo>
                    <a:pt x="3723" y="1978"/>
                    <a:pt x="4654" y="1746"/>
                    <a:pt x="5818" y="1746"/>
                  </a:cubicBezTo>
                  <a:cubicBezTo>
                    <a:pt x="6516" y="1746"/>
                    <a:pt x="7097" y="1746"/>
                    <a:pt x="7679" y="1978"/>
                  </a:cubicBezTo>
                  <a:cubicBezTo>
                    <a:pt x="8261" y="2095"/>
                    <a:pt x="8843" y="2328"/>
                    <a:pt x="9424" y="2677"/>
                  </a:cubicBezTo>
                  <a:cubicBezTo>
                    <a:pt x="9890" y="2909"/>
                    <a:pt x="10239" y="3142"/>
                    <a:pt x="10355" y="3142"/>
                  </a:cubicBezTo>
                  <a:lnTo>
                    <a:pt x="10355" y="1280"/>
                  </a:lnTo>
                  <a:cubicBezTo>
                    <a:pt x="9424" y="699"/>
                    <a:pt x="8610" y="466"/>
                    <a:pt x="8028" y="233"/>
                  </a:cubicBezTo>
                  <a:cubicBezTo>
                    <a:pt x="7447" y="117"/>
                    <a:pt x="6632" y="1"/>
                    <a:pt x="5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4941475" y="3231250"/>
              <a:ext cx="340325" cy="453775"/>
            </a:xfrm>
            <a:custGeom>
              <a:avLst/>
              <a:gdLst/>
              <a:ahLst/>
              <a:cxnLst/>
              <a:rect l="l" t="t" r="r" b="b"/>
              <a:pathLst>
                <a:path w="13613" h="18151" extrusionOk="0">
                  <a:moveTo>
                    <a:pt x="8145" y="1"/>
                  </a:moveTo>
                  <a:cubicBezTo>
                    <a:pt x="5469" y="1"/>
                    <a:pt x="3374" y="815"/>
                    <a:pt x="2095" y="2328"/>
                  </a:cubicBezTo>
                  <a:cubicBezTo>
                    <a:pt x="698" y="3840"/>
                    <a:pt x="0" y="6051"/>
                    <a:pt x="0" y="9076"/>
                  </a:cubicBezTo>
                  <a:cubicBezTo>
                    <a:pt x="0" y="12101"/>
                    <a:pt x="698" y="14311"/>
                    <a:pt x="2095" y="15824"/>
                  </a:cubicBezTo>
                  <a:cubicBezTo>
                    <a:pt x="3374" y="17336"/>
                    <a:pt x="5469" y="18151"/>
                    <a:pt x="8145" y="18151"/>
                  </a:cubicBezTo>
                  <a:cubicBezTo>
                    <a:pt x="10006" y="18151"/>
                    <a:pt x="11751" y="17685"/>
                    <a:pt x="13613" y="16871"/>
                  </a:cubicBezTo>
                  <a:lnTo>
                    <a:pt x="13613" y="15009"/>
                  </a:lnTo>
                  <a:cubicBezTo>
                    <a:pt x="11984" y="15940"/>
                    <a:pt x="10239" y="16289"/>
                    <a:pt x="8377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8" y="11635"/>
                    <a:pt x="1978" y="9076"/>
                  </a:cubicBezTo>
                  <a:cubicBezTo>
                    <a:pt x="1978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7" y="1862"/>
                  </a:cubicBezTo>
                  <a:cubicBezTo>
                    <a:pt x="10123" y="1862"/>
                    <a:pt x="11868" y="2211"/>
                    <a:pt x="13613" y="3142"/>
                  </a:cubicBezTo>
                  <a:lnTo>
                    <a:pt x="13613" y="1280"/>
                  </a:lnTo>
                  <a:cubicBezTo>
                    <a:pt x="11751" y="466"/>
                    <a:pt x="10006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5438850" y="3237075"/>
              <a:ext cx="49475" cy="442150"/>
            </a:xfrm>
            <a:custGeom>
              <a:avLst/>
              <a:gdLst/>
              <a:ahLst/>
              <a:cxnLst/>
              <a:rect l="l" t="t" r="r" b="b"/>
              <a:pathLst>
                <a:path w="1979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979" y="17685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5651200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0" y="0"/>
                  </a:moveTo>
                  <a:lnTo>
                    <a:pt x="0" y="17685"/>
                  </a:lnTo>
                  <a:lnTo>
                    <a:pt x="11169" y="17685"/>
                  </a:lnTo>
                  <a:lnTo>
                    <a:pt x="11169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2" y="9773"/>
                  </a:lnTo>
                  <a:lnTo>
                    <a:pt x="10122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69" y="1862"/>
                  </a:lnTo>
                  <a:lnTo>
                    <a:pt x="11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6090400" y="3237075"/>
              <a:ext cx="366525" cy="442150"/>
            </a:xfrm>
            <a:custGeom>
              <a:avLst/>
              <a:gdLst/>
              <a:ahLst/>
              <a:cxnLst/>
              <a:rect l="l" t="t" r="r" b="b"/>
              <a:pathLst>
                <a:path w="14661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862" y="17685"/>
                  </a:lnTo>
                  <a:lnTo>
                    <a:pt x="1862" y="2793"/>
                  </a:lnTo>
                  <a:lnTo>
                    <a:pt x="12450" y="17685"/>
                  </a:lnTo>
                  <a:lnTo>
                    <a:pt x="14660" y="17685"/>
                  </a:lnTo>
                  <a:lnTo>
                    <a:pt x="14660" y="0"/>
                  </a:lnTo>
                  <a:lnTo>
                    <a:pt x="12683" y="0"/>
                  </a:lnTo>
                  <a:lnTo>
                    <a:pt x="12683" y="1489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6602325" y="3231250"/>
              <a:ext cx="337450" cy="453775"/>
            </a:xfrm>
            <a:custGeom>
              <a:avLst/>
              <a:gdLst/>
              <a:ahLst/>
              <a:cxnLst/>
              <a:rect l="l" t="t" r="r" b="b"/>
              <a:pathLst>
                <a:path w="13498" h="18151" extrusionOk="0">
                  <a:moveTo>
                    <a:pt x="8145" y="1"/>
                  </a:moveTo>
                  <a:cubicBezTo>
                    <a:pt x="5469" y="1"/>
                    <a:pt x="3375" y="815"/>
                    <a:pt x="1979" y="2328"/>
                  </a:cubicBezTo>
                  <a:cubicBezTo>
                    <a:pt x="699" y="3840"/>
                    <a:pt x="1" y="6051"/>
                    <a:pt x="1" y="9076"/>
                  </a:cubicBezTo>
                  <a:cubicBezTo>
                    <a:pt x="1" y="12101"/>
                    <a:pt x="699" y="14311"/>
                    <a:pt x="1979" y="15824"/>
                  </a:cubicBezTo>
                  <a:cubicBezTo>
                    <a:pt x="3375" y="17336"/>
                    <a:pt x="5469" y="18151"/>
                    <a:pt x="8145" y="18151"/>
                  </a:cubicBezTo>
                  <a:cubicBezTo>
                    <a:pt x="9890" y="18151"/>
                    <a:pt x="11752" y="17685"/>
                    <a:pt x="13497" y="16871"/>
                  </a:cubicBezTo>
                  <a:lnTo>
                    <a:pt x="13497" y="15009"/>
                  </a:lnTo>
                  <a:cubicBezTo>
                    <a:pt x="11985" y="15940"/>
                    <a:pt x="10239" y="16289"/>
                    <a:pt x="8378" y="16289"/>
                  </a:cubicBezTo>
                  <a:cubicBezTo>
                    <a:pt x="6167" y="16289"/>
                    <a:pt x="4538" y="15707"/>
                    <a:pt x="3491" y="14544"/>
                  </a:cubicBezTo>
                  <a:cubicBezTo>
                    <a:pt x="2444" y="13381"/>
                    <a:pt x="1979" y="11635"/>
                    <a:pt x="1979" y="9076"/>
                  </a:cubicBezTo>
                  <a:cubicBezTo>
                    <a:pt x="1979" y="6516"/>
                    <a:pt x="2444" y="4771"/>
                    <a:pt x="3491" y="3607"/>
                  </a:cubicBezTo>
                  <a:cubicBezTo>
                    <a:pt x="4538" y="2444"/>
                    <a:pt x="6167" y="1862"/>
                    <a:pt x="8378" y="1862"/>
                  </a:cubicBezTo>
                  <a:cubicBezTo>
                    <a:pt x="10123" y="1862"/>
                    <a:pt x="11868" y="2211"/>
                    <a:pt x="13497" y="3142"/>
                  </a:cubicBezTo>
                  <a:lnTo>
                    <a:pt x="13497" y="1280"/>
                  </a:lnTo>
                  <a:cubicBezTo>
                    <a:pt x="11752" y="466"/>
                    <a:pt x="9890" y="1"/>
                    <a:pt x="8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7085175" y="3237075"/>
              <a:ext cx="279250" cy="442150"/>
            </a:xfrm>
            <a:custGeom>
              <a:avLst/>
              <a:gdLst/>
              <a:ahLst/>
              <a:cxnLst/>
              <a:rect l="l" t="t" r="r" b="b"/>
              <a:pathLst>
                <a:path w="11170" h="17686" extrusionOk="0">
                  <a:moveTo>
                    <a:pt x="1" y="0"/>
                  </a:moveTo>
                  <a:lnTo>
                    <a:pt x="1" y="17685"/>
                  </a:lnTo>
                  <a:lnTo>
                    <a:pt x="11170" y="17685"/>
                  </a:lnTo>
                  <a:lnTo>
                    <a:pt x="11170" y="15823"/>
                  </a:lnTo>
                  <a:lnTo>
                    <a:pt x="1978" y="15823"/>
                  </a:lnTo>
                  <a:lnTo>
                    <a:pt x="1978" y="9773"/>
                  </a:lnTo>
                  <a:lnTo>
                    <a:pt x="10123" y="9773"/>
                  </a:lnTo>
                  <a:lnTo>
                    <a:pt x="10123" y="7912"/>
                  </a:lnTo>
                  <a:lnTo>
                    <a:pt x="1978" y="7912"/>
                  </a:lnTo>
                  <a:lnTo>
                    <a:pt x="1978" y="1862"/>
                  </a:lnTo>
                  <a:lnTo>
                    <a:pt x="11170" y="1862"/>
                  </a:lnTo>
                  <a:lnTo>
                    <a:pt x="11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2605800" y="1852550"/>
              <a:ext cx="773725" cy="776625"/>
            </a:xfrm>
            <a:custGeom>
              <a:avLst/>
              <a:gdLst/>
              <a:ahLst/>
              <a:cxnLst/>
              <a:rect l="l" t="t" r="r" b="b"/>
              <a:pathLst>
                <a:path w="30949" h="31065" extrusionOk="0">
                  <a:moveTo>
                    <a:pt x="15125" y="7097"/>
                  </a:moveTo>
                  <a:lnTo>
                    <a:pt x="19081" y="18848"/>
                  </a:lnTo>
                  <a:lnTo>
                    <a:pt x="11169" y="18848"/>
                  </a:lnTo>
                  <a:lnTo>
                    <a:pt x="15125" y="7097"/>
                  </a:lnTo>
                  <a:close/>
                  <a:moveTo>
                    <a:pt x="11635" y="0"/>
                  </a:moveTo>
                  <a:lnTo>
                    <a:pt x="0" y="31065"/>
                  </a:lnTo>
                  <a:lnTo>
                    <a:pt x="7097" y="31065"/>
                  </a:lnTo>
                  <a:lnTo>
                    <a:pt x="9308" y="24317"/>
                  </a:lnTo>
                  <a:lnTo>
                    <a:pt x="20943" y="24317"/>
                  </a:lnTo>
                  <a:lnTo>
                    <a:pt x="23153" y="31065"/>
                  </a:lnTo>
                  <a:lnTo>
                    <a:pt x="30949" y="31065"/>
                  </a:lnTo>
                  <a:lnTo>
                    <a:pt x="19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3481300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311" y="6399"/>
                    <a:pt x="15010" y="7446"/>
                  </a:cubicBezTo>
                  <a:cubicBezTo>
                    <a:pt x="15824" y="8610"/>
                    <a:pt x="16289" y="10355"/>
                    <a:pt x="16289" y="12566"/>
                  </a:cubicBezTo>
                  <a:cubicBezTo>
                    <a:pt x="16289" y="15009"/>
                    <a:pt x="15824" y="16754"/>
                    <a:pt x="14893" y="17801"/>
                  </a:cubicBezTo>
                  <a:cubicBezTo>
                    <a:pt x="13962" y="18848"/>
                    <a:pt x="12566" y="19430"/>
                    <a:pt x="10705" y="19430"/>
                  </a:cubicBezTo>
                  <a:cubicBezTo>
                    <a:pt x="10007" y="19430"/>
                    <a:pt x="9425" y="19314"/>
                    <a:pt x="8727" y="19197"/>
                  </a:cubicBezTo>
                  <a:cubicBezTo>
                    <a:pt x="8029" y="19081"/>
                    <a:pt x="7447" y="18848"/>
                    <a:pt x="6865" y="18499"/>
                  </a:cubicBezTo>
                  <a:lnTo>
                    <a:pt x="6865" y="7330"/>
                  </a:lnTo>
                  <a:cubicBezTo>
                    <a:pt x="6865" y="6283"/>
                    <a:pt x="8261" y="5818"/>
                    <a:pt x="10937" y="5818"/>
                  </a:cubicBezTo>
                  <a:close/>
                  <a:moveTo>
                    <a:pt x="11286" y="0"/>
                  </a:moveTo>
                  <a:cubicBezTo>
                    <a:pt x="8029" y="0"/>
                    <a:pt x="5236" y="466"/>
                    <a:pt x="3142" y="1396"/>
                  </a:cubicBezTo>
                  <a:cubicBezTo>
                    <a:pt x="1048" y="2444"/>
                    <a:pt x="1" y="3840"/>
                    <a:pt x="1" y="5701"/>
                  </a:cubicBezTo>
                  <a:lnTo>
                    <a:pt x="1" y="32694"/>
                  </a:lnTo>
                  <a:lnTo>
                    <a:pt x="6865" y="32694"/>
                  </a:lnTo>
                  <a:lnTo>
                    <a:pt x="6865" y="23735"/>
                  </a:lnTo>
                  <a:cubicBezTo>
                    <a:pt x="8378" y="24549"/>
                    <a:pt x="10356" y="25015"/>
                    <a:pt x="12799" y="25015"/>
                  </a:cubicBezTo>
                  <a:cubicBezTo>
                    <a:pt x="15940" y="25015"/>
                    <a:pt x="18500" y="23851"/>
                    <a:pt x="20362" y="21641"/>
                  </a:cubicBezTo>
                  <a:cubicBezTo>
                    <a:pt x="22223" y="19430"/>
                    <a:pt x="23154" y="16522"/>
                    <a:pt x="23154" y="12798"/>
                  </a:cubicBezTo>
                  <a:cubicBezTo>
                    <a:pt x="23154" y="8145"/>
                    <a:pt x="22107" y="4887"/>
                    <a:pt x="20013" y="2909"/>
                  </a:cubicBezTo>
                  <a:cubicBezTo>
                    <a:pt x="18035" y="931"/>
                    <a:pt x="15010" y="0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4170675" y="2021250"/>
              <a:ext cx="578850" cy="817350"/>
            </a:xfrm>
            <a:custGeom>
              <a:avLst/>
              <a:gdLst/>
              <a:ahLst/>
              <a:cxnLst/>
              <a:rect l="l" t="t" r="r" b="b"/>
              <a:pathLst>
                <a:path w="23154" h="32694" extrusionOk="0">
                  <a:moveTo>
                    <a:pt x="10937" y="5818"/>
                  </a:moveTo>
                  <a:cubicBezTo>
                    <a:pt x="12915" y="5818"/>
                    <a:pt x="14195" y="6399"/>
                    <a:pt x="15009" y="7446"/>
                  </a:cubicBezTo>
                  <a:cubicBezTo>
                    <a:pt x="15823" y="8610"/>
                    <a:pt x="16172" y="10355"/>
                    <a:pt x="16172" y="12566"/>
                  </a:cubicBezTo>
                  <a:cubicBezTo>
                    <a:pt x="16172" y="15009"/>
                    <a:pt x="15707" y="16754"/>
                    <a:pt x="14893" y="17801"/>
                  </a:cubicBezTo>
                  <a:cubicBezTo>
                    <a:pt x="13962" y="18848"/>
                    <a:pt x="12566" y="19430"/>
                    <a:pt x="10704" y="19430"/>
                  </a:cubicBezTo>
                  <a:cubicBezTo>
                    <a:pt x="10006" y="19430"/>
                    <a:pt x="9308" y="19314"/>
                    <a:pt x="8610" y="19197"/>
                  </a:cubicBezTo>
                  <a:cubicBezTo>
                    <a:pt x="8028" y="19081"/>
                    <a:pt x="7330" y="18848"/>
                    <a:pt x="6748" y="18499"/>
                  </a:cubicBezTo>
                  <a:lnTo>
                    <a:pt x="6748" y="7330"/>
                  </a:lnTo>
                  <a:cubicBezTo>
                    <a:pt x="6748" y="6283"/>
                    <a:pt x="8144" y="5818"/>
                    <a:pt x="10937" y="5818"/>
                  </a:cubicBezTo>
                  <a:close/>
                  <a:moveTo>
                    <a:pt x="11170" y="0"/>
                  </a:moveTo>
                  <a:cubicBezTo>
                    <a:pt x="7912" y="0"/>
                    <a:pt x="5236" y="466"/>
                    <a:pt x="3142" y="1396"/>
                  </a:cubicBezTo>
                  <a:cubicBezTo>
                    <a:pt x="1047" y="2444"/>
                    <a:pt x="0" y="3840"/>
                    <a:pt x="0" y="5701"/>
                  </a:cubicBezTo>
                  <a:lnTo>
                    <a:pt x="0" y="32694"/>
                  </a:lnTo>
                  <a:lnTo>
                    <a:pt x="6748" y="32694"/>
                  </a:lnTo>
                  <a:lnTo>
                    <a:pt x="6748" y="23735"/>
                  </a:lnTo>
                  <a:cubicBezTo>
                    <a:pt x="8377" y="24549"/>
                    <a:pt x="10355" y="25015"/>
                    <a:pt x="12682" y="25015"/>
                  </a:cubicBezTo>
                  <a:cubicBezTo>
                    <a:pt x="15940" y="25015"/>
                    <a:pt x="18499" y="23851"/>
                    <a:pt x="20361" y="21641"/>
                  </a:cubicBezTo>
                  <a:cubicBezTo>
                    <a:pt x="22223" y="19430"/>
                    <a:pt x="23153" y="16522"/>
                    <a:pt x="23153" y="12798"/>
                  </a:cubicBezTo>
                  <a:cubicBezTo>
                    <a:pt x="23153" y="8145"/>
                    <a:pt x="22106" y="4887"/>
                    <a:pt x="20012" y="2909"/>
                  </a:cubicBezTo>
                  <a:cubicBezTo>
                    <a:pt x="17918" y="931"/>
                    <a:pt x="15009" y="0"/>
                    <a:pt x="1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4862925" y="2027050"/>
              <a:ext cx="456700" cy="619575"/>
            </a:xfrm>
            <a:custGeom>
              <a:avLst/>
              <a:gdLst/>
              <a:ahLst/>
              <a:cxnLst/>
              <a:rect l="l" t="t" r="r" b="b"/>
              <a:pathLst>
                <a:path w="18268" h="24783" extrusionOk="0">
                  <a:moveTo>
                    <a:pt x="9309" y="1"/>
                  </a:moveTo>
                  <a:cubicBezTo>
                    <a:pt x="7796" y="1"/>
                    <a:pt x="6284" y="350"/>
                    <a:pt x="4887" y="815"/>
                  </a:cubicBezTo>
                  <a:cubicBezTo>
                    <a:pt x="3491" y="1397"/>
                    <a:pt x="2328" y="2328"/>
                    <a:pt x="1397" y="3491"/>
                  </a:cubicBezTo>
                  <a:cubicBezTo>
                    <a:pt x="466" y="4655"/>
                    <a:pt x="1" y="6167"/>
                    <a:pt x="1" y="8029"/>
                  </a:cubicBezTo>
                  <a:cubicBezTo>
                    <a:pt x="1" y="10123"/>
                    <a:pt x="583" y="11752"/>
                    <a:pt x="1746" y="12915"/>
                  </a:cubicBezTo>
                  <a:cubicBezTo>
                    <a:pt x="2910" y="13963"/>
                    <a:pt x="4306" y="14777"/>
                    <a:pt x="6167" y="15126"/>
                  </a:cubicBezTo>
                  <a:cubicBezTo>
                    <a:pt x="7913" y="15475"/>
                    <a:pt x="9076" y="15824"/>
                    <a:pt x="9890" y="16173"/>
                  </a:cubicBezTo>
                  <a:cubicBezTo>
                    <a:pt x="10705" y="16522"/>
                    <a:pt x="11054" y="17104"/>
                    <a:pt x="11054" y="17802"/>
                  </a:cubicBezTo>
                  <a:cubicBezTo>
                    <a:pt x="11054" y="18384"/>
                    <a:pt x="10821" y="18965"/>
                    <a:pt x="10356" y="19315"/>
                  </a:cubicBezTo>
                  <a:cubicBezTo>
                    <a:pt x="9890" y="19664"/>
                    <a:pt x="9076" y="19780"/>
                    <a:pt x="8029" y="19780"/>
                  </a:cubicBezTo>
                  <a:cubicBezTo>
                    <a:pt x="5237" y="19780"/>
                    <a:pt x="2677" y="18849"/>
                    <a:pt x="117" y="16988"/>
                  </a:cubicBezTo>
                  <a:lnTo>
                    <a:pt x="117" y="23038"/>
                  </a:lnTo>
                  <a:cubicBezTo>
                    <a:pt x="1513" y="23619"/>
                    <a:pt x="2677" y="24085"/>
                    <a:pt x="3840" y="24317"/>
                  </a:cubicBezTo>
                  <a:cubicBezTo>
                    <a:pt x="5004" y="24666"/>
                    <a:pt x="6284" y="24783"/>
                    <a:pt x="7796" y="24783"/>
                  </a:cubicBezTo>
                  <a:cubicBezTo>
                    <a:pt x="10705" y="24783"/>
                    <a:pt x="13265" y="24201"/>
                    <a:pt x="15242" y="22921"/>
                  </a:cubicBezTo>
                  <a:cubicBezTo>
                    <a:pt x="17104" y="21758"/>
                    <a:pt x="18151" y="19780"/>
                    <a:pt x="18267" y="17104"/>
                  </a:cubicBezTo>
                  <a:cubicBezTo>
                    <a:pt x="18267" y="15359"/>
                    <a:pt x="17918" y="14079"/>
                    <a:pt x="17104" y="13148"/>
                  </a:cubicBezTo>
                  <a:cubicBezTo>
                    <a:pt x="16406" y="12217"/>
                    <a:pt x="15591" y="11519"/>
                    <a:pt x="14777" y="11170"/>
                  </a:cubicBezTo>
                  <a:cubicBezTo>
                    <a:pt x="13846" y="10705"/>
                    <a:pt x="12566" y="10356"/>
                    <a:pt x="11054" y="9890"/>
                  </a:cubicBezTo>
                  <a:cubicBezTo>
                    <a:pt x="9658" y="9541"/>
                    <a:pt x="8727" y="9192"/>
                    <a:pt x="8029" y="8843"/>
                  </a:cubicBezTo>
                  <a:cubicBezTo>
                    <a:pt x="7447" y="8494"/>
                    <a:pt x="7098" y="7913"/>
                    <a:pt x="7098" y="7098"/>
                  </a:cubicBezTo>
                  <a:cubicBezTo>
                    <a:pt x="7098" y="6516"/>
                    <a:pt x="7447" y="5935"/>
                    <a:pt x="8029" y="5586"/>
                  </a:cubicBezTo>
                  <a:cubicBezTo>
                    <a:pt x="8494" y="5237"/>
                    <a:pt x="9425" y="5120"/>
                    <a:pt x="10589" y="5120"/>
                  </a:cubicBezTo>
                  <a:cubicBezTo>
                    <a:pt x="11636" y="5120"/>
                    <a:pt x="12683" y="5237"/>
                    <a:pt x="13614" y="5586"/>
                  </a:cubicBezTo>
                  <a:cubicBezTo>
                    <a:pt x="14428" y="6051"/>
                    <a:pt x="15708" y="6633"/>
                    <a:pt x="17220" y="7563"/>
                  </a:cubicBezTo>
                  <a:lnTo>
                    <a:pt x="17220" y="2095"/>
                  </a:lnTo>
                  <a:cubicBezTo>
                    <a:pt x="16173" y="1397"/>
                    <a:pt x="15010" y="815"/>
                    <a:pt x="13846" y="583"/>
                  </a:cubicBezTo>
                  <a:cubicBezTo>
                    <a:pt x="12683" y="234"/>
                    <a:pt x="11170" y="1"/>
                    <a:pt x="9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5453400" y="1826350"/>
              <a:ext cx="180375" cy="802825"/>
            </a:xfrm>
            <a:custGeom>
              <a:avLst/>
              <a:gdLst/>
              <a:ahLst/>
              <a:cxnLst/>
              <a:rect l="l" t="t" r="r" b="b"/>
              <a:pathLst>
                <a:path w="7215" h="32113" extrusionOk="0">
                  <a:moveTo>
                    <a:pt x="0" y="1"/>
                  </a:moveTo>
                  <a:lnTo>
                    <a:pt x="0" y="5353"/>
                  </a:lnTo>
                  <a:lnTo>
                    <a:pt x="7214" y="5353"/>
                  </a:lnTo>
                  <a:lnTo>
                    <a:pt x="7214" y="1"/>
                  </a:lnTo>
                  <a:close/>
                  <a:moveTo>
                    <a:pt x="233" y="8843"/>
                  </a:moveTo>
                  <a:lnTo>
                    <a:pt x="233" y="32113"/>
                  </a:lnTo>
                  <a:lnTo>
                    <a:pt x="7214" y="32113"/>
                  </a:lnTo>
                  <a:lnTo>
                    <a:pt x="7098" y="88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5799525" y="1817625"/>
              <a:ext cx="171650" cy="811550"/>
            </a:xfrm>
            <a:custGeom>
              <a:avLst/>
              <a:gdLst/>
              <a:ahLst/>
              <a:cxnLst/>
              <a:rect l="l" t="t" r="r" b="b"/>
              <a:pathLst>
                <a:path w="6866" h="32462" extrusionOk="0">
                  <a:moveTo>
                    <a:pt x="1" y="1"/>
                  </a:moveTo>
                  <a:lnTo>
                    <a:pt x="1" y="32462"/>
                  </a:lnTo>
                  <a:lnTo>
                    <a:pt x="6865" y="32462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6104950" y="2021250"/>
              <a:ext cx="599200" cy="625375"/>
            </a:xfrm>
            <a:custGeom>
              <a:avLst/>
              <a:gdLst/>
              <a:ahLst/>
              <a:cxnLst/>
              <a:rect l="l" t="t" r="r" b="b"/>
              <a:pathLst>
                <a:path w="23968" h="25015" extrusionOk="0">
                  <a:moveTo>
                    <a:pt x="11868" y="5469"/>
                  </a:moveTo>
                  <a:cubicBezTo>
                    <a:pt x="13613" y="5469"/>
                    <a:pt x="14893" y="6050"/>
                    <a:pt x="15824" y="7097"/>
                  </a:cubicBezTo>
                  <a:cubicBezTo>
                    <a:pt x="16638" y="8145"/>
                    <a:pt x="17103" y="9890"/>
                    <a:pt x="17103" y="12449"/>
                  </a:cubicBezTo>
                  <a:cubicBezTo>
                    <a:pt x="17103" y="14776"/>
                    <a:pt x="16638" y="16522"/>
                    <a:pt x="15707" y="17685"/>
                  </a:cubicBezTo>
                  <a:cubicBezTo>
                    <a:pt x="14893" y="18848"/>
                    <a:pt x="13613" y="19430"/>
                    <a:pt x="11868" y="19430"/>
                  </a:cubicBezTo>
                  <a:cubicBezTo>
                    <a:pt x="10123" y="19430"/>
                    <a:pt x="8843" y="18848"/>
                    <a:pt x="8028" y="17801"/>
                  </a:cubicBezTo>
                  <a:cubicBezTo>
                    <a:pt x="7214" y="16638"/>
                    <a:pt x="6865" y="14776"/>
                    <a:pt x="6865" y="12449"/>
                  </a:cubicBezTo>
                  <a:cubicBezTo>
                    <a:pt x="6865" y="9890"/>
                    <a:pt x="7214" y="8145"/>
                    <a:pt x="8028" y="7097"/>
                  </a:cubicBezTo>
                  <a:cubicBezTo>
                    <a:pt x="8843" y="6050"/>
                    <a:pt x="10123" y="5469"/>
                    <a:pt x="11868" y="5469"/>
                  </a:cubicBezTo>
                  <a:close/>
                  <a:moveTo>
                    <a:pt x="11868" y="0"/>
                  </a:moveTo>
                  <a:cubicBezTo>
                    <a:pt x="7912" y="0"/>
                    <a:pt x="4887" y="931"/>
                    <a:pt x="2909" y="2909"/>
                  </a:cubicBezTo>
                  <a:cubicBezTo>
                    <a:pt x="931" y="4887"/>
                    <a:pt x="0" y="8145"/>
                    <a:pt x="0" y="12449"/>
                  </a:cubicBezTo>
                  <a:cubicBezTo>
                    <a:pt x="0" y="16638"/>
                    <a:pt x="931" y="19779"/>
                    <a:pt x="2909" y="21873"/>
                  </a:cubicBezTo>
                  <a:cubicBezTo>
                    <a:pt x="4887" y="23968"/>
                    <a:pt x="7912" y="25015"/>
                    <a:pt x="11868" y="25015"/>
                  </a:cubicBezTo>
                  <a:cubicBezTo>
                    <a:pt x="15824" y="25015"/>
                    <a:pt x="18732" y="23968"/>
                    <a:pt x="20827" y="21757"/>
                  </a:cubicBezTo>
                  <a:cubicBezTo>
                    <a:pt x="22921" y="19663"/>
                    <a:pt x="23968" y="16522"/>
                    <a:pt x="23968" y="12449"/>
                  </a:cubicBezTo>
                  <a:cubicBezTo>
                    <a:pt x="23968" y="8145"/>
                    <a:pt x="22921" y="5003"/>
                    <a:pt x="20943" y="3025"/>
                  </a:cubicBezTo>
                  <a:cubicBezTo>
                    <a:pt x="18965" y="931"/>
                    <a:pt x="15940" y="0"/>
                    <a:pt x="1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6811750" y="2024150"/>
              <a:ext cx="555600" cy="605025"/>
            </a:xfrm>
            <a:custGeom>
              <a:avLst/>
              <a:gdLst/>
              <a:ahLst/>
              <a:cxnLst/>
              <a:rect l="l" t="t" r="r" b="b"/>
              <a:pathLst>
                <a:path w="22224" h="24201" extrusionOk="0">
                  <a:moveTo>
                    <a:pt x="12217" y="1"/>
                  </a:moveTo>
                  <a:cubicBezTo>
                    <a:pt x="10239" y="1"/>
                    <a:pt x="8029" y="233"/>
                    <a:pt x="5586" y="815"/>
                  </a:cubicBezTo>
                  <a:cubicBezTo>
                    <a:pt x="3026" y="1397"/>
                    <a:pt x="1281" y="1978"/>
                    <a:pt x="1" y="2677"/>
                  </a:cubicBezTo>
                  <a:lnTo>
                    <a:pt x="1" y="24201"/>
                  </a:lnTo>
                  <a:lnTo>
                    <a:pt x="6982" y="24201"/>
                  </a:lnTo>
                  <a:lnTo>
                    <a:pt x="6982" y="6516"/>
                  </a:lnTo>
                  <a:cubicBezTo>
                    <a:pt x="7331" y="6283"/>
                    <a:pt x="7913" y="6051"/>
                    <a:pt x="8611" y="5934"/>
                  </a:cubicBezTo>
                  <a:cubicBezTo>
                    <a:pt x="9309" y="5818"/>
                    <a:pt x="10007" y="5702"/>
                    <a:pt x="10705" y="5702"/>
                  </a:cubicBezTo>
                  <a:cubicBezTo>
                    <a:pt x="13730" y="5702"/>
                    <a:pt x="15242" y="7098"/>
                    <a:pt x="15242" y="9774"/>
                  </a:cubicBezTo>
                  <a:lnTo>
                    <a:pt x="15242" y="24201"/>
                  </a:lnTo>
                  <a:lnTo>
                    <a:pt x="22223" y="24201"/>
                  </a:lnTo>
                  <a:lnTo>
                    <a:pt x="22223" y="8378"/>
                  </a:lnTo>
                  <a:cubicBezTo>
                    <a:pt x="22223" y="5353"/>
                    <a:pt x="21409" y="3258"/>
                    <a:pt x="19664" y="1978"/>
                  </a:cubicBezTo>
                  <a:cubicBezTo>
                    <a:pt x="18035" y="582"/>
                    <a:pt x="15591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363175" y="1858350"/>
              <a:ext cx="1623075" cy="1873225"/>
            </a:xfrm>
            <a:custGeom>
              <a:avLst/>
              <a:gdLst/>
              <a:ahLst/>
              <a:cxnLst/>
              <a:rect l="l" t="t" r="r" b="b"/>
              <a:pathLst>
                <a:path w="64923" h="74929" extrusionOk="0">
                  <a:moveTo>
                    <a:pt x="2328" y="4073"/>
                  </a:moveTo>
                  <a:lnTo>
                    <a:pt x="60153" y="37465"/>
                  </a:lnTo>
                  <a:lnTo>
                    <a:pt x="2328" y="70856"/>
                  </a:lnTo>
                  <a:lnTo>
                    <a:pt x="2328" y="4073"/>
                  </a:lnTo>
                  <a:close/>
                  <a:moveTo>
                    <a:pt x="1" y="1"/>
                  </a:moveTo>
                  <a:lnTo>
                    <a:pt x="1" y="74928"/>
                  </a:lnTo>
                  <a:lnTo>
                    <a:pt x="64923" y="37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366100" y="189325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95" y="1"/>
                  </a:moveTo>
                  <a:lnTo>
                    <a:pt x="0" y="1281"/>
                  </a:lnTo>
                  <a:lnTo>
                    <a:pt x="20478" y="36650"/>
                  </a:lnTo>
                  <a:lnTo>
                    <a:pt x="22572" y="35487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66100" y="2780400"/>
              <a:ext cx="564300" cy="916275"/>
            </a:xfrm>
            <a:custGeom>
              <a:avLst/>
              <a:gdLst/>
              <a:ahLst/>
              <a:cxnLst/>
              <a:rect l="l" t="t" r="r" b="b"/>
              <a:pathLst>
                <a:path w="22572" h="36651" extrusionOk="0">
                  <a:moveTo>
                    <a:pt x="20478" y="1"/>
                  </a:moveTo>
                  <a:lnTo>
                    <a:pt x="0" y="35370"/>
                  </a:lnTo>
                  <a:lnTo>
                    <a:pt x="2095" y="36650"/>
                  </a:lnTo>
                  <a:lnTo>
                    <a:pt x="22572" y="1164"/>
                  </a:lnTo>
                  <a:lnTo>
                    <a:pt x="20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904200" y="2765875"/>
              <a:ext cx="1023900" cy="58200"/>
            </a:xfrm>
            <a:custGeom>
              <a:avLst/>
              <a:gdLst/>
              <a:ahLst/>
              <a:cxnLst/>
              <a:rect l="l" t="t" r="r" b="b"/>
              <a:pathLst>
                <a:path w="40956" h="2328" extrusionOk="0">
                  <a:moveTo>
                    <a:pt x="1" y="0"/>
                  </a:moveTo>
                  <a:lnTo>
                    <a:pt x="1" y="2327"/>
                  </a:lnTo>
                  <a:lnTo>
                    <a:pt x="40955" y="2327"/>
                  </a:lnTo>
                  <a:lnTo>
                    <a:pt x="40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217750" y="175870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1" y="1"/>
                  </a:moveTo>
                  <a:cubicBezTo>
                    <a:pt x="6082" y="1"/>
                    <a:pt x="5027" y="273"/>
                    <a:pt x="4073" y="845"/>
                  </a:cubicBezTo>
                  <a:cubicBezTo>
                    <a:pt x="1048" y="2591"/>
                    <a:pt x="1" y="6430"/>
                    <a:pt x="1746" y="9339"/>
                  </a:cubicBezTo>
                  <a:cubicBezTo>
                    <a:pt x="2919" y="11372"/>
                    <a:pt x="4985" y="12459"/>
                    <a:pt x="7132" y="12459"/>
                  </a:cubicBezTo>
                  <a:cubicBezTo>
                    <a:pt x="8180" y="12459"/>
                    <a:pt x="9247" y="12200"/>
                    <a:pt x="10239" y="11666"/>
                  </a:cubicBezTo>
                  <a:cubicBezTo>
                    <a:pt x="13264" y="9921"/>
                    <a:pt x="14195" y="6081"/>
                    <a:pt x="12566" y="3172"/>
                  </a:cubicBezTo>
                  <a:cubicBezTo>
                    <a:pt x="11394" y="1140"/>
                    <a:pt x="9276" y="1"/>
                    <a:pt x="7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726775" y="2639925"/>
              <a:ext cx="354875" cy="310075"/>
            </a:xfrm>
            <a:custGeom>
              <a:avLst/>
              <a:gdLst/>
              <a:ahLst/>
              <a:cxnLst/>
              <a:rect l="l" t="t" r="r" b="b"/>
              <a:pathLst>
                <a:path w="14195" h="12403" extrusionOk="0">
                  <a:moveTo>
                    <a:pt x="7090" y="1"/>
                  </a:moveTo>
                  <a:cubicBezTo>
                    <a:pt x="6034" y="1"/>
                    <a:pt x="4957" y="272"/>
                    <a:pt x="3956" y="850"/>
                  </a:cubicBezTo>
                  <a:cubicBezTo>
                    <a:pt x="1048" y="2478"/>
                    <a:pt x="0" y="6318"/>
                    <a:pt x="1746" y="9343"/>
                  </a:cubicBezTo>
                  <a:cubicBezTo>
                    <a:pt x="2836" y="11290"/>
                    <a:pt x="4916" y="12402"/>
                    <a:pt x="7080" y="12402"/>
                  </a:cubicBezTo>
                  <a:cubicBezTo>
                    <a:pt x="8149" y="12402"/>
                    <a:pt x="9239" y="12131"/>
                    <a:pt x="10239" y="11554"/>
                  </a:cubicBezTo>
                  <a:cubicBezTo>
                    <a:pt x="13148" y="9808"/>
                    <a:pt x="14195" y="6085"/>
                    <a:pt x="12450" y="3060"/>
                  </a:cubicBezTo>
                  <a:cubicBezTo>
                    <a:pt x="11282" y="1113"/>
                    <a:pt x="9228" y="1"/>
                    <a:pt x="7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214850" y="3515550"/>
              <a:ext cx="354875" cy="311475"/>
            </a:xfrm>
            <a:custGeom>
              <a:avLst/>
              <a:gdLst/>
              <a:ahLst/>
              <a:cxnLst/>
              <a:rect l="l" t="t" r="r" b="b"/>
              <a:pathLst>
                <a:path w="14195" h="12459" extrusionOk="0">
                  <a:moveTo>
                    <a:pt x="7130" y="0"/>
                  </a:moveTo>
                  <a:cubicBezTo>
                    <a:pt x="6082" y="0"/>
                    <a:pt x="5027" y="272"/>
                    <a:pt x="4072" y="845"/>
                  </a:cubicBezTo>
                  <a:cubicBezTo>
                    <a:pt x="1047" y="2590"/>
                    <a:pt x="0" y="6430"/>
                    <a:pt x="1745" y="9338"/>
                  </a:cubicBezTo>
                  <a:cubicBezTo>
                    <a:pt x="2918" y="11371"/>
                    <a:pt x="5037" y="12458"/>
                    <a:pt x="7183" y="12458"/>
                  </a:cubicBezTo>
                  <a:cubicBezTo>
                    <a:pt x="8231" y="12458"/>
                    <a:pt x="9285" y="12200"/>
                    <a:pt x="10239" y="11665"/>
                  </a:cubicBezTo>
                  <a:cubicBezTo>
                    <a:pt x="13264" y="9920"/>
                    <a:pt x="14195" y="6081"/>
                    <a:pt x="12566" y="3172"/>
                  </a:cubicBezTo>
                  <a:cubicBezTo>
                    <a:pt x="11393" y="1140"/>
                    <a:pt x="9276" y="0"/>
                    <a:pt x="7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1741900" y="2635500"/>
              <a:ext cx="354900" cy="311475"/>
            </a:xfrm>
            <a:custGeom>
              <a:avLst/>
              <a:gdLst/>
              <a:ahLst/>
              <a:cxnLst/>
              <a:rect l="l" t="t" r="r" b="b"/>
              <a:pathLst>
                <a:path w="14196" h="12459" extrusionOk="0">
                  <a:moveTo>
                    <a:pt x="7064" y="1"/>
                  </a:moveTo>
                  <a:cubicBezTo>
                    <a:pt x="6016" y="1"/>
                    <a:pt x="4949" y="260"/>
                    <a:pt x="3957" y="794"/>
                  </a:cubicBezTo>
                  <a:cubicBezTo>
                    <a:pt x="932" y="2539"/>
                    <a:pt x="1" y="6379"/>
                    <a:pt x="1630" y="9287"/>
                  </a:cubicBezTo>
                  <a:cubicBezTo>
                    <a:pt x="2802" y="11319"/>
                    <a:pt x="4920" y="12459"/>
                    <a:pt x="7065" y="12459"/>
                  </a:cubicBezTo>
                  <a:cubicBezTo>
                    <a:pt x="8113" y="12459"/>
                    <a:pt x="9168" y="12187"/>
                    <a:pt x="10123" y="11614"/>
                  </a:cubicBezTo>
                  <a:cubicBezTo>
                    <a:pt x="13148" y="9869"/>
                    <a:pt x="14195" y="6146"/>
                    <a:pt x="12450" y="3121"/>
                  </a:cubicBezTo>
                  <a:cubicBezTo>
                    <a:pt x="11277" y="1088"/>
                    <a:pt x="9211" y="1"/>
                    <a:pt x="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8375" tIns="48375" rIns="48375" bIns="48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7"/>
          <p:cNvSpPr txBox="1">
            <a:spLocks noGrp="1"/>
          </p:cNvSpPr>
          <p:nvPr>
            <p:ph type="ctrTitle"/>
          </p:nvPr>
        </p:nvSpPr>
        <p:spPr>
          <a:xfrm>
            <a:off x="395000" y="441875"/>
            <a:ext cx="83859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3200"/>
              <a:buNone/>
              <a:defRPr sz="3200" b="1"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0" name="Google Shape;1820;p37"/>
          <p:cNvSpPr txBox="1">
            <a:spLocks noGrp="1"/>
          </p:cNvSpPr>
          <p:nvPr>
            <p:ph type="subTitle" idx="1"/>
          </p:nvPr>
        </p:nvSpPr>
        <p:spPr>
          <a:xfrm>
            <a:off x="395000" y="1640550"/>
            <a:ext cx="2661900" cy="22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821" name="Google Shape;1821;p37"/>
          <p:cNvPicPr preferRelativeResize="0"/>
          <p:nvPr/>
        </p:nvPicPr>
        <p:blipFill rotWithShape="1">
          <a:blip r:embed="rId2">
            <a:alphaModFix/>
          </a:blip>
          <a:srcRect l="2033" t="2727" r="2927" b="7842"/>
          <a:stretch/>
        </p:blipFill>
        <p:spPr>
          <a:xfrm>
            <a:off x="2987125" y="2203000"/>
            <a:ext cx="5869876" cy="26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7"/>
          <p:cNvPicPr preferRelativeResize="0"/>
          <p:nvPr/>
        </p:nvPicPr>
        <p:blipFill rotWithShape="1">
          <a:blip r:embed="rId3">
            <a:alphaModFix/>
          </a:blip>
          <a:srcRect l="1886" t="11185" r="1886" b="9600"/>
          <a:stretch/>
        </p:blipFill>
        <p:spPr>
          <a:xfrm>
            <a:off x="354650" y="4100200"/>
            <a:ext cx="2390800" cy="6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3600"/>
              <a:buNone/>
              <a:defRPr sz="3600" b="1">
                <a:solidFill>
                  <a:srgbClr val="2571B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5" name="Google Shape;18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None/>
              <a:defRPr b="1"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29" name="Google Shape;182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out logo">
  <p:cSld name="TITLE_AND_BODY_1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None/>
              <a:defRPr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None/>
              <a:defRPr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36" name="Google Shape;1836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37" name="Google Shape;183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None/>
              <a:defRPr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40" name="Google Shape;18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59795" y="4225175"/>
            <a:ext cx="2128179" cy="6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out logo">
  <p:cSld name="TITLE_ONLY_1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None/>
              <a:defRPr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400"/>
              <a:buNone/>
              <a:defRPr sz="2400"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6" name="Google Shape;1846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47" name="Google Shape;18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4800"/>
              <a:buNone/>
              <a:defRPr sz="4800">
                <a:solidFill>
                  <a:srgbClr val="2571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50" name="Google Shape;185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4200"/>
              <a:buNone/>
              <a:defRPr sz="4200">
                <a:solidFill>
                  <a:srgbClr val="2571B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4" name="Google Shape;1854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5" name="Google Shape;1855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6" name="Google Shape;185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59" name="Google Shape;185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12000"/>
              <a:buNone/>
              <a:defRPr sz="12000">
                <a:solidFill>
                  <a:srgbClr val="2571B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2" name="Google Shape;1862;p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3" name="Google Shape;186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7"/>
          <p:cNvSpPr txBox="1">
            <a:spLocks noGrp="1"/>
          </p:cNvSpPr>
          <p:nvPr>
            <p:ph type="title"/>
          </p:nvPr>
        </p:nvSpPr>
        <p:spPr>
          <a:xfrm>
            <a:off x="4161329" y="1379781"/>
            <a:ext cx="8214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71B4"/>
              </a:buClr>
              <a:buSzPts val="2800"/>
              <a:buFont typeface="Roboto"/>
              <a:buNone/>
              <a:defRPr sz="2800" b="1">
                <a:solidFill>
                  <a:srgbClr val="2571B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5" name="Google Shape;181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6" name="Google Shape;18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17" name="Google Shape;1817;p36"/>
          <p:cNvSpPr/>
          <p:nvPr/>
        </p:nvSpPr>
        <p:spPr>
          <a:xfrm>
            <a:off x="152400" y="157200"/>
            <a:ext cx="8839200" cy="4829100"/>
          </a:xfrm>
          <a:prstGeom prst="rect">
            <a:avLst/>
          </a:prstGeom>
          <a:noFill/>
          <a:ln w="19050" cap="flat" cmpd="sng">
            <a:solidFill>
              <a:srgbClr val="2571B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.png"/><Relationship Id="rId4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eda.org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appsilon.com/shin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ilon.com/opensource/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hyperlink" Target="https://quanteda.io/" TargetMode="External"/><Relationship Id="rId9" Type="http://schemas.openxmlformats.org/officeDocument/2006/relationships/hyperlink" Target="https://appsilon.com/career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monika@appsilon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hyperlink" Target="mailto:kbenoit@quanteda.or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52" descr="Obraz zawierający zewnętrzne, trawa&#10;&#10;Opis wygenerowany przy bardzo wysokim poziomie pewnośc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6600" y="0"/>
            <a:ext cx="9190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52"/>
          <p:cNvSpPr txBox="1">
            <a:spLocks noGrp="1"/>
          </p:cNvSpPr>
          <p:nvPr>
            <p:ph type="ctrTitle"/>
          </p:nvPr>
        </p:nvSpPr>
        <p:spPr>
          <a:xfrm>
            <a:off x="1767200" y="2158200"/>
            <a:ext cx="560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NLP models for the masses with the Quanteda package and a Shiny interface</a:t>
            </a:r>
            <a:endParaRPr sz="3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74" name="Google Shape;1874;p52"/>
          <p:cNvSpPr txBox="1">
            <a:spLocks noGrp="1"/>
          </p:cNvSpPr>
          <p:nvPr>
            <p:ph type="subTitle" idx="1"/>
          </p:nvPr>
        </p:nvSpPr>
        <p:spPr>
          <a:xfrm>
            <a:off x="1143000" y="4410647"/>
            <a:ext cx="6858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pl-PL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28.09.2019</a:t>
            </a:r>
            <a:r>
              <a:rPr lang="pl-PL" sz="1500" b="0" i="0" u="none" strike="noStrike" cap="none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</a:t>
            </a:r>
            <a:r>
              <a:rPr lang="pl-PL" sz="1500">
                <a:solidFill>
                  <a:srgbClr val="0099F9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|</a:t>
            </a:r>
            <a:r>
              <a:rPr lang="pl-PL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WhyR </a:t>
            </a:r>
            <a:r>
              <a:rPr lang="pl-PL" sz="1500">
                <a:solidFill>
                  <a:srgbClr val="0099F9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|</a:t>
            </a:r>
            <a:r>
              <a:rPr lang="pl-PL" sz="15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Warsaw</a:t>
            </a:r>
            <a:endParaRPr/>
          </a:p>
        </p:txBody>
      </p:sp>
      <p:pic>
        <p:nvPicPr>
          <p:cNvPr id="1875" name="Google Shape;187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92" y="687657"/>
            <a:ext cx="2651766" cy="770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6" name="Google Shape;1876;p52"/>
          <p:cNvCxnSpPr/>
          <p:nvPr/>
        </p:nvCxnSpPr>
        <p:spPr>
          <a:xfrm>
            <a:off x="1925400" y="1914113"/>
            <a:ext cx="5293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7" name="Google Shape;18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246" y="704014"/>
            <a:ext cx="2651750" cy="73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619" y="152400"/>
            <a:ext cx="50627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62"/>
          <p:cNvSpPr txBox="1"/>
          <p:nvPr/>
        </p:nvSpPr>
        <p:spPr>
          <a:xfrm>
            <a:off x="2772303" y="2174254"/>
            <a:ext cx="3599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Quanteda GUI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63"/>
          <p:cNvSpPr/>
          <p:nvPr/>
        </p:nvSpPr>
        <p:spPr>
          <a:xfrm>
            <a:off x="695744" y="1584907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63"/>
          <p:cNvSpPr txBox="1">
            <a:spLocks noGrp="1"/>
          </p:cNvSpPr>
          <p:nvPr>
            <p:ph type="body" idx="1"/>
          </p:nvPr>
        </p:nvSpPr>
        <p:spPr>
          <a:xfrm>
            <a:off x="970104" y="2195593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rgbClr val="FFFFFF"/>
                </a:solidFill>
              </a:rPr>
              <a:t>ACADEMIC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Researchers and students who are not R programmers</a:t>
            </a:r>
            <a:endParaRPr/>
          </a:p>
        </p:txBody>
      </p:sp>
      <p:sp>
        <p:nvSpPr>
          <p:cNvPr id="1984" name="Google Shape;1984;p63"/>
          <p:cNvSpPr/>
          <p:nvPr/>
        </p:nvSpPr>
        <p:spPr>
          <a:xfrm>
            <a:off x="3219372" y="1640182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63"/>
          <p:cNvSpPr/>
          <p:nvPr/>
        </p:nvSpPr>
        <p:spPr>
          <a:xfrm>
            <a:off x="5743011" y="1640182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63"/>
          <p:cNvSpPr txBox="1">
            <a:spLocks noGrp="1"/>
          </p:cNvSpPr>
          <p:nvPr>
            <p:ph type="title"/>
          </p:nvPr>
        </p:nvSpPr>
        <p:spPr>
          <a:xfrm>
            <a:off x="3397350" y="325425"/>
            <a:ext cx="5009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700"/>
              <a:buFont typeface="Maven Pro"/>
              <a:buNone/>
            </a:pPr>
            <a:br>
              <a:rPr lang="pl-PL" sz="18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8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AIM: To reach non-programmer target users</a:t>
            </a:r>
            <a:endParaRPr sz="18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87" name="Google Shape;1987;p63"/>
          <p:cNvSpPr txBox="1">
            <a:spLocks noGrp="1"/>
          </p:cNvSpPr>
          <p:nvPr>
            <p:ph type="body" idx="1"/>
          </p:nvPr>
        </p:nvSpPr>
        <p:spPr>
          <a:xfrm>
            <a:off x="3493792" y="2201768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rgbClr val="FFFFFF"/>
                </a:solidFill>
              </a:rPr>
              <a:t>INDUSTRY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Marketing, analysis, research, legal, media, etc.</a:t>
            </a:r>
            <a:endParaRPr/>
          </a:p>
        </p:txBody>
      </p:sp>
      <p:sp>
        <p:nvSpPr>
          <p:cNvPr id="1988" name="Google Shape;1988;p63"/>
          <p:cNvSpPr txBox="1">
            <a:spLocks noGrp="1"/>
          </p:cNvSpPr>
          <p:nvPr>
            <p:ph type="body" idx="1"/>
          </p:nvPr>
        </p:nvSpPr>
        <p:spPr>
          <a:xfrm>
            <a:off x="6017329" y="2146493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rgbClr val="FFFFFF"/>
                </a:solidFill>
              </a:rPr>
              <a:t>POLICY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Government, NGOs, INGOs, policy advisory groups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4"/>
          <p:cNvSpPr txBox="1"/>
          <p:nvPr/>
        </p:nvSpPr>
        <p:spPr>
          <a:xfrm>
            <a:off x="348775" y="1349600"/>
            <a:ext cx="73515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4" name="Google Shape;19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5" y="146713"/>
            <a:ext cx="8025246" cy="485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53"/>
          <p:cNvSpPr txBox="1">
            <a:spLocks noGrp="1"/>
          </p:cNvSpPr>
          <p:nvPr>
            <p:ph type="title"/>
          </p:nvPr>
        </p:nvSpPr>
        <p:spPr>
          <a:xfrm>
            <a:off x="266587" y="1884281"/>
            <a:ext cx="5098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3000"/>
              <a:buFont typeface="Maven Pro"/>
              <a:buNone/>
            </a:pPr>
            <a:r>
              <a:rPr lang="pl-PL" sz="30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Kenneth Benoit</a:t>
            </a:r>
            <a:br>
              <a:rPr lang="pl-PL" sz="3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3000">
                <a:solidFill>
                  <a:srgbClr val="B3B8BA"/>
                </a:solidFill>
                <a:latin typeface="Maven Pro"/>
                <a:ea typeface="Maven Pro"/>
                <a:cs typeface="Maven Pro"/>
                <a:sym typeface="Maven Pro"/>
              </a:rPr>
              <a:t>Quanteda Corp / LSE</a:t>
            </a:r>
            <a:endParaRPr/>
          </a:p>
        </p:txBody>
      </p:sp>
      <p:sp>
        <p:nvSpPr>
          <p:cNvPr id="1883" name="Google Shape;1883;p53"/>
          <p:cNvSpPr txBox="1">
            <a:spLocks noGrp="1"/>
          </p:cNvSpPr>
          <p:nvPr>
            <p:ph type="body" idx="1"/>
          </p:nvPr>
        </p:nvSpPr>
        <p:spPr>
          <a:xfrm>
            <a:off x="266575" y="2935110"/>
            <a:ext cx="4697700" cy="1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Professor of Computational Social Science at the London School of Economics and Political Science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Working on processing large amounts of textual data, mainly political texts and social media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Creator/maintainer  of the quanteda R package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Founder of Quanteda Corp Limited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84" name="Google Shape;188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56" y="2874465"/>
            <a:ext cx="202869" cy="1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346275" cy="3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398" y="0"/>
            <a:ext cx="367287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05356"/>
            <a:ext cx="8839201" cy="42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0" y="720000"/>
            <a:ext cx="897647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73"/>
          <p:cNvSpPr txBox="1"/>
          <p:nvPr/>
        </p:nvSpPr>
        <p:spPr>
          <a:xfrm>
            <a:off x="2049724" y="1652419"/>
            <a:ext cx="5044500" cy="1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Building large scale Shiny application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74"/>
          <p:cNvSpPr txBox="1"/>
          <p:nvPr/>
        </p:nvSpPr>
        <p:spPr>
          <a:xfrm>
            <a:off x="1447525" y="1718675"/>
            <a:ext cx="62490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Designing the product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5"/>
          <p:cNvSpPr/>
          <p:nvPr/>
        </p:nvSpPr>
        <p:spPr>
          <a:xfrm>
            <a:off x="904444" y="1874082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75"/>
          <p:cNvSpPr txBox="1">
            <a:spLocks noGrp="1"/>
          </p:cNvSpPr>
          <p:nvPr>
            <p:ph type="body" idx="1"/>
          </p:nvPr>
        </p:nvSpPr>
        <p:spPr>
          <a:xfrm>
            <a:off x="1178754" y="2494243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FEEDBACK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LOOP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Get end-users’ feedback as early and as often</a:t>
            </a:r>
            <a:b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 possible</a:t>
            </a:r>
            <a:endParaRPr/>
          </a:p>
        </p:txBody>
      </p:sp>
      <p:sp>
        <p:nvSpPr>
          <p:cNvPr id="2069" name="Google Shape;2069;p75"/>
          <p:cNvSpPr txBox="1"/>
          <p:nvPr/>
        </p:nvSpPr>
        <p:spPr>
          <a:xfrm>
            <a:off x="1923218" y="993313"/>
            <a:ext cx="52599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3200"/>
              <a:buFont typeface="Maven Pro"/>
              <a:buNone/>
            </a:pPr>
            <a:r>
              <a:rPr lang="pl-PL" sz="32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Product design</a:t>
            </a:r>
            <a:endParaRPr sz="3200" b="0" i="0" u="none" strike="noStrike" cap="none">
              <a:solidFill>
                <a:srgbClr val="009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75"/>
          <p:cNvSpPr/>
          <p:nvPr/>
        </p:nvSpPr>
        <p:spPr>
          <a:xfrm>
            <a:off x="3438922" y="1874082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75"/>
          <p:cNvSpPr txBox="1"/>
          <p:nvPr/>
        </p:nvSpPr>
        <p:spPr>
          <a:xfrm>
            <a:off x="3713233" y="2494243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FAST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ITERATIONS</a:t>
            </a:r>
            <a:endParaRPr sz="1400" b="0" i="0" u="none" strike="noStrike" cap="non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Short iterations in Scrum methodology that result in product increments</a:t>
            </a:r>
            <a:endParaRPr sz="1100"/>
          </a:p>
        </p:txBody>
      </p:sp>
      <p:sp>
        <p:nvSpPr>
          <p:cNvPr id="2072" name="Google Shape;2072;p75"/>
          <p:cNvSpPr/>
          <p:nvPr/>
        </p:nvSpPr>
        <p:spPr>
          <a:xfrm>
            <a:off x="5963461" y="1874082"/>
            <a:ext cx="2276100" cy="2276100"/>
          </a:xfrm>
          <a:prstGeom prst="ellipse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75"/>
          <p:cNvSpPr txBox="1"/>
          <p:nvPr/>
        </p:nvSpPr>
        <p:spPr>
          <a:xfrm>
            <a:off x="6237772" y="2494243"/>
            <a:ext cx="17274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pl-PL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CONTINUOUS DEPLOYMENT</a:t>
            </a:r>
            <a:endParaRPr sz="1400" b="0" i="0" u="none" strike="noStrike" cap="non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Automate deployment process, share results constantly</a:t>
            </a:r>
            <a:endParaRPr sz="1100"/>
          </a:p>
        </p:txBody>
      </p:sp>
      <p:pic>
        <p:nvPicPr>
          <p:cNvPr id="2074" name="Google Shape;207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76"/>
          <p:cNvSpPr txBox="1"/>
          <p:nvPr/>
        </p:nvSpPr>
        <p:spPr>
          <a:xfrm>
            <a:off x="2049724" y="1718670"/>
            <a:ext cx="50445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Beautiful UI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77"/>
          <p:cNvGrpSpPr/>
          <p:nvPr/>
        </p:nvGrpSpPr>
        <p:grpSpPr>
          <a:xfrm>
            <a:off x="2370848" y="1512426"/>
            <a:ext cx="4402315" cy="2904750"/>
            <a:chOff x="4296435" y="816901"/>
            <a:chExt cx="4402315" cy="2904750"/>
          </a:xfrm>
        </p:grpSpPr>
        <p:pic>
          <p:nvPicPr>
            <p:cNvPr id="2087" name="Google Shape;208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96435" y="816901"/>
              <a:ext cx="1381649" cy="160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7101" y="816901"/>
              <a:ext cx="1381649" cy="160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9" name="Google Shape;208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52404" y="2120698"/>
              <a:ext cx="1381649" cy="160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Google Shape;2090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6151" y="2120698"/>
              <a:ext cx="1381649" cy="160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Google Shape;2091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6761" y="820882"/>
              <a:ext cx="1381650" cy="15929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2" name="Google Shape;2092;p77"/>
          <p:cNvSpPr txBox="1">
            <a:spLocks noGrp="1"/>
          </p:cNvSpPr>
          <p:nvPr>
            <p:ph type="title"/>
          </p:nvPr>
        </p:nvSpPr>
        <p:spPr>
          <a:xfrm>
            <a:off x="1919626" y="5529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 b="0"/>
              <a:t>Fast iterations</a:t>
            </a:r>
            <a:br>
              <a:rPr lang="pl-PL" sz="3000" b="0" i="0" u="none" strike="noStrike" cap="none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400" b="0">
                <a:solidFill>
                  <a:srgbClr val="B3B8BA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LAVERAGE OPEN SOURCE</a:t>
            </a:r>
            <a:endParaRPr/>
          </a:p>
        </p:txBody>
      </p:sp>
      <p:sp>
        <p:nvSpPr>
          <p:cNvPr id="2093" name="Google Shape;2093;p77"/>
          <p:cNvSpPr/>
          <p:nvPr/>
        </p:nvSpPr>
        <p:spPr>
          <a:xfrm>
            <a:off x="200725" y="169350"/>
            <a:ext cx="1756200" cy="6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318" cy="320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78"/>
          <p:cNvSpPr/>
          <p:nvPr/>
        </p:nvSpPr>
        <p:spPr>
          <a:xfrm>
            <a:off x="3481085" y="285793"/>
            <a:ext cx="21819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99F9"/>
              </a:buClr>
              <a:buFont typeface="Lato"/>
              <a:buNone/>
            </a:pPr>
            <a:endParaRPr sz="1800" b="1">
              <a:solidFill>
                <a:srgbClr val="0099F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03" name="Google Shape;21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11" y="3670425"/>
            <a:ext cx="3665401" cy="137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459" y="3670425"/>
            <a:ext cx="4051978" cy="146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78"/>
          <p:cNvSpPr txBox="1"/>
          <p:nvPr/>
        </p:nvSpPr>
        <p:spPr>
          <a:xfrm>
            <a:off x="428737" y="2971800"/>
            <a:ext cx="3140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i="1">
                <a:solidFill>
                  <a:srgbClr val="333333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Multiple selection search dropdown</a:t>
            </a:r>
            <a:endParaRPr sz="1400" i="1">
              <a:solidFill>
                <a:srgbClr val="333333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06" name="Google Shape;2106;p78"/>
          <p:cNvSpPr txBox="1"/>
          <p:nvPr/>
        </p:nvSpPr>
        <p:spPr>
          <a:xfrm>
            <a:off x="4887598" y="3000375"/>
            <a:ext cx="3140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i="1">
                <a:solidFill>
                  <a:srgbClr val="333333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Search field</a:t>
            </a:r>
            <a:endParaRPr sz="1400" i="1">
              <a:solidFill>
                <a:srgbClr val="333333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07" name="Google Shape;2107;p78"/>
          <p:cNvSpPr txBox="1">
            <a:spLocks noGrp="1"/>
          </p:cNvSpPr>
          <p:nvPr>
            <p:ph type="title"/>
          </p:nvPr>
        </p:nvSpPr>
        <p:spPr>
          <a:xfrm>
            <a:off x="1919626" y="5529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shiny.semantic</a:t>
            </a:r>
            <a:br>
              <a:rPr lang="pl-PL" sz="3000" b="0" i="0" u="none" strike="noStrike" cap="none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400" b="0" i="0" u="none" strike="noStrike" cap="none">
                <a:solidFill>
                  <a:srgbClr val="B3B8BA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SEMANTIC UI IN SHINY</a:t>
            </a:r>
            <a:endParaRPr/>
          </a:p>
        </p:txBody>
      </p:sp>
      <p:sp>
        <p:nvSpPr>
          <p:cNvPr id="2108" name="Google Shape;2108;p78"/>
          <p:cNvSpPr txBox="1">
            <a:spLocks noGrp="1"/>
          </p:cNvSpPr>
          <p:nvPr>
            <p:ph type="body" idx="1"/>
          </p:nvPr>
        </p:nvSpPr>
        <p:spPr>
          <a:xfrm>
            <a:off x="623201" y="1578875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Downloads and imports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Semantic UI CSS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classes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09" name="Google Shape;2109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009" y="1626902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78"/>
          <p:cNvSpPr txBox="1">
            <a:spLocks noGrp="1"/>
          </p:cNvSpPr>
          <p:nvPr>
            <p:ph type="body" idx="2"/>
          </p:nvPr>
        </p:nvSpPr>
        <p:spPr>
          <a:xfrm>
            <a:off x="623201" y="2033273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Enabling the user to define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Shiny (text) inputs</a:t>
            </a:r>
            <a:endParaRPr sz="1400" b="1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11" name="Google Shape;2111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009" y="2081295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78"/>
          <p:cNvSpPr txBox="1">
            <a:spLocks noGrp="1"/>
          </p:cNvSpPr>
          <p:nvPr>
            <p:ph type="body" idx="3"/>
          </p:nvPr>
        </p:nvSpPr>
        <p:spPr>
          <a:xfrm>
            <a:off x="623201" y="2487670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Contains ready to use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pre-defined more complex elements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as R functions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13" name="Google Shape;2113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009" y="2535688"/>
            <a:ext cx="210936" cy="20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318" cy="320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79"/>
          <p:cNvSpPr txBox="1">
            <a:spLocks noGrp="1"/>
          </p:cNvSpPr>
          <p:nvPr>
            <p:ph type="body" idx="1"/>
          </p:nvPr>
        </p:nvSpPr>
        <p:spPr>
          <a:xfrm>
            <a:off x="6042700" y="2149798"/>
            <a:ext cx="2946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Loads csv with translations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21" name="Google Shape;2121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4509" y="2197814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79"/>
          <p:cNvSpPr txBox="1">
            <a:spLocks noGrp="1"/>
          </p:cNvSpPr>
          <p:nvPr>
            <p:ph type="body" idx="2"/>
          </p:nvPr>
        </p:nvSpPr>
        <p:spPr>
          <a:xfrm>
            <a:off x="6042700" y="2604191"/>
            <a:ext cx="2946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Sets translations language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23" name="Google Shape;2123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4509" y="2652207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79"/>
          <p:cNvSpPr txBox="1">
            <a:spLocks noGrp="1"/>
          </p:cNvSpPr>
          <p:nvPr>
            <p:ph type="body" idx="3"/>
          </p:nvPr>
        </p:nvSpPr>
        <p:spPr>
          <a:xfrm>
            <a:off x="6042700" y="3058584"/>
            <a:ext cx="2946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Translates the selected element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25" name="Google Shape;2125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4509" y="3106600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79"/>
          <p:cNvSpPr txBox="1">
            <a:spLocks noGrp="1"/>
          </p:cNvSpPr>
          <p:nvPr>
            <p:ph type="title"/>
          </p:nvPr>
        </p:nvSpPr>
        <p:spPr>
          <a:xfrm>
            <a:off x="1919626" y="5529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shiny.i18n</a:t>
            </a:r>
            <a:br>
              <a:rPr lang="pl-PL" sz="3000" b="0" i="0" u="none" strike="noStrike" cap="none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400">
                <a:solidFill>
                  <a:srgbClr val="B3B8BA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INTERNATIONALIZATION</a:t>
            </a:r>
            <a:endParaRPr/>
          </a:p>
        </p:txBody>
      </p:sp>
      <p:pic>
        <p:nvPicPr>
          <p:cNvPr id="2127" name="Google Shape;212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79"/>
          <p:cNvSpPr txBox="1">
            <a:spLocks noGrp="1"/>
          </p:cNvSpPr>
          <p:nvPr>
            <p:ph type="title" idx="4"/>
          </p:nvPr>
        </p:nvSpPr>
        <p:spPr>
          <a:xfrm>
            <a:off x="341625" y="1474950"/>
            <a:ext cx="56484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i18n &lt;- Translator$new(translations_csvs_path = 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"/"</a:t>
            </a: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i18n$set_translation_language(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"en"</a:t>
            </a: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ui &lt;- shinyUI(fluidPage(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  titlePanel(i18n$t(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"Hello Shiny!"</a:t>
            </a: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700"/>
              <a:buFont typeface="Maven Pro"/>
              <a:buNone/>
            </a:pP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318" cy="320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80"/>
          <p:cNvSpPr txBox="1"/>
          <p:nvPr/>
        </p:nvSpPr>
        <p:spPr>
          <a:xfrm>
            <a:off x="1318112" y="1202484"/>
            <a:ext cx="65229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http://example.com/over/there</a:t>
            </a:r>
            <a:r>
              <a:rPr lang="pl-PL" sz="23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?param=value</a:t>
            </a:r>
            <a:endParaRPr sz="23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35" name="Google Shape;2135;p80"/>
          <p:cNvSpPr txBox="1"/>
          <p:nvPr/>
        </p:nvSpPr>
        <p:spPr>
          <a:xfrm>
            <a:off x="5403999" y="2734772"/>
            <a:ext cx="3819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Extract params in Shiny</a:t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36" name="Google Shape;2136;p80"/>
          <p:cNvPicPr preferRelativeResize="0"/>
          <p:nvPr/>
        </p:nvPicPr>
        <p:blipFill rotWithShape="1">
          <a:blip r:embed="rId4">
            <a:alphaModFix/>
          </a:blip>
          <a:srcRect r="33079" b="35304"/>
          <a:stretch/>
        </p:blipFill>
        <p:spPr>
          <a:xfrm>
            <a:off x="339639" y="2476247"/>
            <a:ext cx="4349062" cy="217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80"/>
          <p:cNvSpPr txBox="1">
            <a:spLocks noGrp="1"/>
          </p:cNvSpPr>
          <p:nvPr>
            <p:ph type="title"/>
          </p:nvPr>
        </p:nvSpPr>
        <p:spPr>
          <a:xfrm>
            <a:off x="1919626" y="5529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shiny.router</a:t>
            </a:r>
            <a:br>
              <a:rPr lang="pl-PL" sz="3000" b="0" i="0" u="none" strike="noStrike" cap="none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400">
                <a:solidFill>
                  <a:srgbClr val="B3B8BA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URL PARAMETRIZATION</a:t>
            </a:r>
            <a:endParaRPr/>
          </a:p>
        </p:txBody>
      </p:sp>
      <p:pic>
        <p:nvPicPr>
          <p:cNvPr id="2138" name="Google Shape;213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80"/>
          <p:cNvSpPr txBox="1"/>
          <p:nvPr/>
        </p:nvSpPr>
        <p:spPr>
          <a:xfrm>
            <a:off x="5432900" y="3105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get_query_param()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4"/>
          <p:cNvSpPr txBox="1">
            <a:spLocks noGrp="1"/>
          </p:cNvSpPr>
          <p:nvPr>
            <p:ph type="body" idx="1"/>
          </p:nvPr>
        </p:nvSpPr>
        <p:spPr>
          <a:xfrm>
            <a:off x="266587" y="3036378"/>
            <a:ext cx="46977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Passionate about Data Analysis and </a:t>
            </a: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Programming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Previously worked at Accenture, UBS, Microsoft, Domino Data Lab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Technology maniac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l-PL" sz="1500">
                <a:latin typeface="Maven Pro"/>
                <a:ea typeface="Maven Pro"/>
                <a:cs typeface="Maven Pro"/>
                <a:sym typeface="Maven Pro"/>
              </a:rPr>
              <a:t>Loves psychology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92" name="Google Shape;1892;p54"/>
          <p:cNvSpPr txBox="1">
            <a:spLocks noGrp="1"/>
          </p:cNvSpPr>
          <p:nvPr>
            <p:ph type="title"/>
          </p:nvPr>
        </p:nvSpPr>
        <p:spPr>
          <a:xfrm>
            <a:off x="266587" y="1884281"/>
            <a:ext cx="5098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3000"/>
              <a:buFont typeface="Maven Pro"/>
              <a:buNone/>
            </a:pPr>
            <a:r>
              <a:rPr lang="pl-PL" sz="3000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Damian Rodziewicz</a:t>
            </a:r>
            <a:br>
              <a:rPr lang="pl-PL" sz="3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3000">
                <a:solidFill>
                  <a:srgbClr val="B3B8BA"/>
                </a:solidFill>
                <a:latin typeface="Maven Pro"/>
                <a:ea typeface="Maven Pro"/>
                <a:cs typeface="Maven Pro"/>
                <a:sym typeface="Maven Pro"/>
              </a:rPr>
              <a:t>Vice-president of the Board</a:t>
            </a:r>
            <a:endParaRPr/>
          </a:p>
        </p:txBody>
      </p:sp>
      <p:pic>
        <p:nvPicPr>
          <p:cNvPr id="1893" name="Google Shape;189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256" y="2874465"/>
            <a:ext cx="202869" cy="1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54"/>
          <p:cNvPicPr preferRelativeResize="0"/>
          <p:nvPr/>
        </p:nvPicPr>
        <p:blipFill rotWithShape="1">
          <a:blip r:embed="rId5">
            <a:alphaModFix/>
          </a:blip>
          <a:srcRect l="29365" r="27000"/>
          <a:stretch/>
        </p:blipFill>
        <p:spPr>
          <a:xfrm>
            <a:off x="5777711" y="0"/>
            <a:ext cx="336628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81"/>
          <p:cNvSpPr txBox="1"/>
          <p:nvPr/>
        </p:nvSpPr>
        <p:spPr>
          <a:xfrm>
            <a:off x="2049724" y="1718670"/>
            <a:ext cx="50445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Scale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318" cy="32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82"/>
          <p:cNvSpPr/>
          <p:nvPr/>
        </p:nvSpPr>
        <p:spPr>
          <a:xfrm>
            <a:off x="5855500" y="1262675"/>
            <a:ext cx="13944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3" name="Google Shape;21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050" y="600259"/>
            <a:ext cx="6517899" cy="454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83"/>
          <p:cNvSpPr txBox="1"/>
          <p:nvPr/>
        </p:nvSpPr>
        <p:spPr>
          <a:xfrm>
            <a:off x="3150636" y="3888969"/>
            <a:ext cx="7890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RETAIL &amp; ECOMMERCE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59" name="Google Shape;2159;p83"/>
          <p:cNvSpPr txBox="1"/>
          <p:nvPr/>
        </p:nvSpPr>
        <p:spPr>
          <a:xfrm>
            <a:off x="1625820" y="3888969"/>
            <a:ext cx="81060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FINANCE &amp; INSURANCE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60" name="Google Shape;2160;p83"/>
          <p:cNvSpPr/>
          <p:nvPr/>
        </p:nvSpPr>
        <p:spPr>
          <a:xfrm>
            <a:off x="1224883" y="3937324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13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83"/>
          <p:cNvSpPr txBox="1"/>
          <p:nvPr/>
        </p:nvSpPr>
        <p:spPr>
          <a:xfrm>
            <a:off x="4354826" y="3883842"/>
            <a:ext cx="10779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LOGISTICS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62" name="Google Shape;2162;p83"/>
          <p:cNvSpPr/>
          <p:nvPr/>
        </p:nvSpPr>
        <p:spPr>
          <a:xfrm>
            <a:off x="1539271" y="3918055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83"/>
          <p:cNvSpPr/>
          <p:nvPr/>
        </p:nvSpPr>
        <p:spPr>
          <a:xfrm>
            <a:off x="2746242" y="3937324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38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83"/>
          <p:cNvSpPr/>
          <p:nvPr/>
        </p:nvSpPr>
        <p:spPr>
          <a:xfrm>
            <a:off x="3060639" y="3918055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83"/>
          <p:cNvSpPr/>
          <p:nvPr/>
        </p:nvSpPr>
        <p:spPr>
          <a:xfrm>
            <a:off x="3949251" y="3937324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26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83"/>
          <p:cNvSpPr/>
          <p:nvPr/>
        </p:nvSpPr>
        <p:spPr>
          <a:xfrm>
            <a:off x="4263644" y="3918055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83"/>
          <p:cNvSpPr/>
          <p:nvPr/>
        </p:nvSpPr>
        <p:spPr>
          <a:xfrm>
            <a:off x="2134872" y="4173683"/>
            <a:ext cx="993615" cy="574143"/>
          </a:xfrm>
          <a:custGeom>
            <a:avLst/>
            <a:gdLst/>
            <a:ahLst/>
            <a:cxnLst/>
            <a:rect l="l" t="t" r="r" b="b"/>
            <a:pathLst>
              <a:path w="2818765" h="1628775" extrusionOk="0">
                <a:moveTo>
                  <a:pt x="1135253" y="0"/>
                </a:moveTo>
                <a:lnTo>
                  <a:pt x="0" y="656310"/>
                </a:lnTo>
                <a:lnTo>
                  <a:pt x="1683486" y="1628292"/>
                </a:lnTo>
                <a:lnTo>
                  <a:pt x="2818752" y="971956"/>
                </a:lnTo>
                <a:lnTo>
                  <a:pt x="1135253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83"/>
          <p:cNvSpPr/>
          <p:nvPr/>
        </p:nvSpPr>
        <p:spPr>
          <a:xfrm>
            <a:off x="2005255" y="4129013"/>
            <a:ext cx="1032300" cy="53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83"/>
          <p:cNvSpPr/>
          <p:nvPr/>
        </p:nvSpPr>
        <p:spPr>
          <a:xfrm>
            <a:off x="839281" y="4343297"/>
            <a:ext cx="443198" cy="255399"/>
          </a:xfrm>
          <a:custGeom>
            <a:avLst/>
            <a:gdLst/>
            <a:ahLst/>
            <a:cxnLst/>
            <a:rect l="l" t="t" r="r" b="b"/>
            <a:pathLst>
              <a:path w="1257300" h="724535" extrusionOk="0">
                <a:moveTo>
                  <a:pt x="834948" y="0"/>
                </a:moveTo>
                <a:lnTo>
                  <a:pt x="0" y="480593"/>
                </a:lnTo>
                <a:lnTo>
                  <a:pt x="421843" y="724128"/>
                </a:lnTo>
                <a:lnTo>
                  <a:pt x="1256779" y="243522"/>
                </a:lnTo>
                <a:lnTo>
                  <a:pt x="834948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83"/>
          <p:cNvSpPr/>
          <p:nvPr/>
        </p:nvSpPr>
        <p:spPr>
          <a:xfrm>
            <a:off x="899713" y="3975768"/>
            <a:ext cx="324564" cy="578172"/>
          </a:xfrm>
          <a:custGeom>
            <a:avLst/>
            <a:gdLst/>
            <a:ahLst/>
            <a:cxnLst/>
            <a:rect l="l" t="t" r="r" b="b"/>
            <a:pathLst>
              <a:path w="920750" h="1640204" extrusionOk="0">
                <a:moveTo>
                  <a:pt x="661123" y="0"/>
                </a:moveTo>
                <a:lnTo>
                  <a:pt x="12" y="377469"/>
                </a:lnTo>
                <a:lnTo>
                  <a:pt x="0" y="1490065"/>
                </a:lnTo>
                <a:lnTo>
                  <a:pt x="259156" y="1639684"/>
                </a:lnTo>
                <a:lnTo>
                  <a:pt x="920254" y="1262113"/>
                </a:lnTo>
                <a:lnTo>
                  <a:pt x="920203" y="149605"/>
                </a:lnTo>
                <a:lnTo>
                  <a:pt x="661123" y="0"/>
                </a:lnTo>
                <a:close/>
              </a:path>
              <a:path w="920750" h="1640204" extrusionOk="0">
                <a:moveTo>
                  <a:pt x="920254" y="14958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83"/>
          <p:cNvSpPr/>
          <p:nvPr/>
        </p:nvSpPr>
        <p:spPr>
          <a:xfrm>
            <a:off x="899713" y="3975768"/>
            <a:ext cx="324564" cy="578172"/>
          </a:xfrm>
          <a:custGeom>
            <a:avLst/>
            <a:gdLst/>
            <a:ahLst/>
            <a:cxnLst/>
            <a:rect l="l" t="t" r="r" b="b"/>
            <a:pathLst>
              <a:path w="920750" h="1640204" extrusionOk="0">
                <a:moveTo>
                  <a:pt x="920203" y="149605"/>
                </a:moveTo>
                <a:lnTo>
                  <a:pt x="661123" y="0"/>
                </a:lnTo>
                <a:lnTo>
                  <a:pt x="12" y="377469"/>
                </a:lnTo>
                <a:lnTo>
                  <a:pt x="0" y="1490065"/>
                </a:lnTo>
                <a:lnTo>
                  <a:pt x="259156" y="1639684"/>
                </a:lnTo>
                <a:lnTo>
                  <a:pt x="920254" y="1262113"/>
                </a:lnTo>
                <a:lnTo>
                  <a:pt x="920254" y="149580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Google Shape;2172;p83"/>
          <p:cNvSpPr/>
          <p:nvPr/>
        </p:nvSpPr>
        <p:spPr>
          <a:xfrm>
            <a:off x="882182" y="3859338"/>
            <a:ext cx="359707" cy="207274"/>
          </a:xfrm>
          <a:custGeom>
            <a:avLst/>
            <a:gdLst/>
            <a:ahLst/>
            <a:cxnLst/>
            <a:rect l="l" t="t" r="r" b="b"/>
            <a:pathLst>
              <a:path w="1020445" h="588010" extrusionOk="0">
                <a:moveTo>
                  <a:pt x="715263" y="0"/>
                </a:moveTo>
                <a:lnTo>
                  <a:pt x="0" y="411695"/>
                </a:lnTo>
                <a:lnTo>
                  <a:pt x="304863" y="587717"/>
                </a:lnTo>
                <a:lnTo>
                  <a:pt x="1020152" y="175996"/>
                </a:lnTo>
                <a:lnTo>
                  <a:pt x="715263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83"/>
          <p:cNvSpPr/>
          <p:nvPr/>
        </p:nvSpPr>
        <p:spPr>
          <a:xfrm>
            <a:off x="990021" y="3921598"/>
            <a:ext cx="252265" cy="606600"/>
          </a:xfrm>
          <a:custGeom>
            <a:avLst/>
            <a:gdLst/>
            <a:ahLst/>
            <a:cxnLst/>
            <a:rect l="l" t="t" r="r" b="b"/>
            <a:pathLst>
              <a:path w="715645" h="1720850" extrusionOk="0">
                <a:moveTo>
                  <a:pt x="715289" y="0"/>
                </a:moveTo>
                <a:lnTo>
                  <a:pt x="0" y="411657"/>
                </a:lnTo>
                <a:lnTo>
                  <a:pt x="0" y="1720532"/>
                </a:lnTo>
                <a:lnTo>
                  <a:pt x="715289" y="1308874"/>
                </a:lnTo>
                <a:lnTo>
                  <a:pt x="715289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83"/>
          <p:cNvSpPr/>
          <p:nvPr/>
        </p:nvSpPr>
        <p:spPr>
          <a:xfrm>
            <a:off x="882181" y="4004981"/>
            <a:ext cx="107666" cy="523556"/>
          </a:xfrm>
          <a:custGeom>
            <a:avLst/>
            <a:gdLst/>
            <a:ahLst/>
            <a:cxnLst/>
            <a:rect l="l" t="t" r="r" b="b"/>
            <a:pathLst>
              <a:path w="305435" h="1485264" extrusionOk="0">
                <a:moveTo>
                  <a:pt x="0" y="0"/>
                </a:moveTo>
                <a:lnTo>
                  <a:pt x="0" y="1308963"/>
                </a:lnTo>
                <a:lnTo>
                  <a:pt x="304863" y="1484972"/>
                </a:lnTo>
                <a:lnTo>
                  <a:pt x="304863" y="1760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83"/>
          <p:cNvSpPr/>
          <p:nvPr/>
        </p:nvSpPr>
        <p:spPr>
          <a:xfrm>
            <a:off x="882181" y="4004981"/>
            <a:ext cx="107666" cy="523556"/>
          </a:xfrm>
          <a:custGeom>
            <a:avLst/>
            <a:gdLst/>
            <a:ahLst/>
            <a:cxnLst/>
            <a:rect l="l" t="t" r="r" b="b"/>
            <a:pathLst>
              <a:path w="305435" h="1485264" extrusionOk="0">
                <a:moveTo>
                  <a:pt x="304863" y="176021"/>
                </a:moveTo>
                <a:lnTo>
                  <a:pt x="0" y="0"/>
                </a:lnTo>
                <a:lnTo>
                  <a:pt x="0" y="1308963"/>
                </a:lnTo>
                <a:lnTo>
                  <a:pt x="304863" y="1484972"/>
                </a:lnTo>
                <a:lnTo>
                  <a:pt x="304863" y="176021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83"/>
          <p:cNvSpPr/>
          <p:nvPr/>
        </p:nvSpPr>
        <p:spPr>
          <a:xfrm>
            <a:off x="882182" y="3859338"/>
            <a:ext cx="359707" cy="207274"/>
          </a:xfrm>
          <a:custGeom>
            <a:avLst/>
            <a:gdLst/>
            <a:ahLst/>
            <a:cxnLst/>
            <a:rect l="l" t="t" r="r" b="b"/>
            <a:pathLst>
              <a:path w="1020445" h="588010" extrusionOk="0">
                <a:moveTo>
                  <a:pt x="1020152" y="175996"/>
                </a:moveTo>
                <a:lnTo>
                  <a:pt x="715263" y="0"/>
                </a:lnTo>
                <a:lnTo>
                  <a:pt x="0" y="411695"/>
                </a:lnTo>
                <a:lnTo>
                  <a:pt x="304863" y="587717"/>
                </a:lnTo>
                <a:lnTo>
                  <a:pt x="1020152" y="175996"/>
                </a:lnTo>
                <a:close/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83"/>
          <p:cNvSpPr/>
          <p:nvPr/>
        </p:nvSpPr>
        <p:spPr>
          <a:xfrm>
            <a:off x="990021" y="3921598"/>
            <a:ext cx="252265" cy="606600"/>
          </a:xfrm>
          <a:custGeom>
            <a:avLst/>
            <a:gdLst/>
            <a:ahLst/>
            <a:cxnLst/>
            <a:rect l="l" t="t" r="r" b="b"/>
            <a:pathLst>
              <a:path w="715645" h="1720850" extrusionOk="0">
                <a:moveTo>
                  <a:pt x="715289" y="1308874"/>
                </a:moveTo>
                <a:lnTo>
                  <a:pt x="0" y="1720532"/>
                </a:lnTo>
                <a:lnTo>
                  <a:pt x="0" y="411657"/>
                </a:lnTo>
                <a:lnTo>
                  <a:pt x="715289" y="0"/>
                </a:lnTo>
                <a:lnTo>
                  <a:pt x="715289" y="1308874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p83"/>
          <p:cNvSpPr/>
          <p:nvPr/>
        </p:nvSpPr>
        <p:spPr>
          <a:xfrm>
            <a:off x="899559" y="4015013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p83"/>
          <p:cNvSpPr/>
          <p:nvPr/>
        </p:nvSpPr>
        <p:spPr>
          <a:xfrm>
            <a:off x="917388" y="4026184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83"/>
          <p:cNvSpPr/>
          <p:nvPr/>
        </p:nvSpPr>
        <p:spPr>
          <a:xfrm>
            <a:off x="935226" y="4037367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83"/>
          <p:cNvSpPr/>
          <p:nvPr/>
        </p:nvSpPr>
        <p:spPr>
          <a:xfrm>
            <a:off x="953063" y="4048547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83"/>
          <p:cNvSpPr/>
          <p:nvPr/>
        </p:nvSpPr>
        <p:spPr>
          <a:xfrm>
            <a:off x="970888" y="4059730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83"/>
          <p:cNvSpPr/>
          <p:nvPr/>
        </p:nvSpPr>
        <p:spPr>
          <a:xfrm>
            <a:off x="1099048" y="400497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83"/>
          <p:cNvSpPr/>
          <p:nvPr/>
        </p:nvSpPr>
        <p:spPr>
          <a:xfrm>
            <a:off x="1081302" y="4015935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83"/>
          <p:cNvSpPr/>
          <p:nvPr/>
        </p:nvSpPr>
        <p:spPr>
          <a:xfrm>
            <a:off x="1063385" y="402646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p83"/>
          <p:cNvSpPr/>
          <p:nvPr/>
        </p:nvSpPr>
        <p:spPr>
          <a:xfrm>
            <a:off x="1045469" y="403699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83"/>
          <p:cNvSpPr/>
          <p:nvPr/>
        </p:nvSpPr>
        <p:spPr>
          <a:xfrm>
            <a:off x="1027552" y="404752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83"/>
          <p:cNvSpPr/>
          <p:nvPr/>
        </p:nvSpPr>
        <p:spPr>
          <a:xfrm>
            <a:off x="1009640" y="405805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83"/>
          <p:cNvSpPr/>
          <p:nvPr/>
        </p:nvSpPr>
        <p:spPr>
          <a:xfrm>
            <a:off x="1188659" y="3951057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83"/>
          <p:cNvSpPr/>
          <p:nvPr/>
        </p:nvSpPr>
        <p:spPr>
          <a:xfrm>
            <a:off x="1170878" y="3963276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83"/>
          <p:cNvSpPr/>
          <p:nvPr/>
        </p:nvSpPr>
        <p:spPr>
          <a:xfrm>
            <a:off x="1152961" y="3973802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83"/>
          <p:cNvSpPr/>
          <p:nvPr/>
        </p:nvSpPr>
        <p:spPr>
          <a:xfrm>
            <a:off x="1135048" y="3984341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83"/>
          <p:cNvSpPr/>
          <p:nvPr/>
        </p:nvSpPr>
        <p:spPr>
          <a:xfrm>
            <a:off x="1117136" y="3994870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83"/>
          <p:cNvSpPr/>
          <p:nvPr/>
        </p:nvSpPr>
        <p:spPr>
          <a:xfrm>
            <a:off x="1224623" y="3931673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83"/>
          <p:cNvSpPr/>
          <p:nvPr/>
        </p:nvSpPr>
        <p:spPr>
          <a:xfrm>
            <a:off x="1206711" y="3942208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83"/>
          <p:cNvSpPr/>
          <p:nvPr/>
        </p:nvSpPr>
        <p:spPr>
          <a:xfrm>
            <a:off x="882180" y="4047896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39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83"/>
          <p:cNvSpPr/>
          <p:nvPr/>
        </p:nvSpPr>
        <p:spPr>
          <a:xfrm>
            <a:off x="882180" y="4089192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83"/>
          <p:cNvSpPr/>
          <p:nvPr/>
        </p:nvSpPr>
        <p:spPr>
          <a:xfrm>
            <a:off x="882180" y="4130465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83"/>
          <p:cNvSpPr/>
          <p:nvPr/>
        </p:nvSpPr>
        <p:spPr>
          <a:xfrm>
            <a:off x="882180" y="4171738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83"/>
          <p:cNvSpPr/>
          <p:nvPr/>
        </p:nvSpPr>
        <p:spPr>
          <a:xfrm>
            <a:off x="882180" y="4213024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83"/>
          <p:cNvSpPr/>
          <p:nvPr/>
        </p:nvSpPr>
        <p:spPr>
          <a:xfrm>
            <a:off x="882180" y="4254306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1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83"/>
          <p:cNvSpPr/>
          <p:nvPr/>
        </p:nvSpPr>
        <p:spPr>
          <a:xfrm>
            <a:off x="882180" y="4295588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83"/>
          <p:cNvSpPr/>
          <p:nvPr/>
        </p:nvSpPr>
        <p:spPr>
          <a:xfrm>
            <a:off x="882180" y="4336865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83"/>
          <p:cNvSpPr/>
          <p:nvPr/>
        </p:nvSpPr>
        <p:spPr>
          <a:xfrm>
            <a:off x="882180" y="4378142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83"/>
          <p:cNvSpPr/>
          <p:nvPr/>
        </p:nvSpPr>
        <p:spPr>
          <a:xfrm>
            <a:off x="882180" y="4419428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83"/>
          <p:cNvSpPr/>
          <p:nvPr/>
        </p:nvSpPr>
        <p:spPr>
          <a:xfrm>
            <a:off x="882180" y="4459320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4" h="175260" extrusionOk="0">
                <a:moveTo>
                  <a:pt x="302399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7" name="Google Shape;2207;p83"/>
          <p:cNvSpPr/>
          <p:nvPr/>
        </p:nvSpPr>
        <p:spPr>
          <a:xfrm>
            <a:off x="991490" y="3964835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p83"/>
          <p:cNvSpPr/>
          <p:nvPr/>
        </p:nvSpPr>
        <p:spPr>
          <a:xfrm>
            <a:off x="991490" y="4005981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83"/>
          <p:cNvSpPr/>
          <p:nvPr/>
        </p:nvSpPr>
        <p:spPr>
          <a:xfrm>
            <a:off x="991490" y="4047122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83"/>
          <p:cNvSpPr/>
          <p:nvPr/>
        </p:nvSpPr>
        <p:spPr>
          <a:xfrm>
            <a:off x="991490" y="4088264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83"/>
          <p:cNvSpPr/>
          <p:nvPr/>
        </p:nvSpPr>
        <p:spPr>
          <a:xfrm>
            <a:off x="991490" y="4129401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83"/>
          <p:cNvSpPr/>
          <p:nvPr/>
        </p:nvSpPr>
        <p:spPr>
          <a:xfrm>
            <a:off x="991490" y="4170546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83"/>
          <p:cNvSpPr/>
          <p:nvPr/>
        </p:nvSpPr>
        <p:spPr>
          <a:xfrm>
            <a:off x="991490" y="4211692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89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83"/>
          <p:cNvSpPr/>
          <p:nvPr/>
        </p:nvSpPr>
        <p:spPr>
          <a:xfrm>
            <a:off x="991490" y="4252842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83"/>
          <p:cNvSpPr/>
          <p:nvPr/>
        </p:nvSpPr>
        <p:spPr>
          <a:xfrm>
            <a:off x="991490" y="4293988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83"/>
          <p:cNvSpPr/>
          <p:nvPr/>
        </p:nvSpPr>
        <p:spPr>
          <a:xfrm>
            <a:off x="991490" y="4335130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83"/>
          <p:cNvSpPr/>
          <p:nvPr/>
        </p:nvSpPr>
        <p:spPr>
          <a:xfrm>
            <a:off x="991490" y="4376258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83"/>
          <p:cNvSpPr/>
          <p:nvPr/>
        </p:nvSpPr>
        <p:spPr>
          <a:xfrm>
            <a:off x="1079784" y="4478659"/>
            <a:ext cx="443198" cy="255399"/>
          </a:xfrm>
          <a:custGeom>
            <a:avLst/>
            <a:gdLst/>
            <a:ahLst/>
            <a:cxnLst/>
            <a:rect l="l" t="t" r="r" b="b"/>
            <a:pathLst>
              <a:path w="1257300" h="724535" extrusionOk="0">
                <a:moveTo>
                  <a:pt x="834936" y="0"/>
                </a:moveTo>
                <a:lnTo>
                  <a:pt x="0" y="480593"/>
                </a:lnTo>
                <a:lnTo>
                  <a:pt x="421843" y="724128"/>
                </a:lnTo>
                <a:lnTo>
                  <a:pt x="1256766" y="243522"/>
                </a:lnTo>
                <a:lnTo>
                  <a:pt x="83493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83"/>
          <p:cNvSpPr/>
          <p:nvPr/>
        </p:nvSpPr>
        <p:spPr>
          <a:xfrm>
            <a:off x="1140212" y="4111131"/>
            <a:ext cx="324564" cy="578172"/>
          </a:xfrm>
          <a:custGeom>
            <a:avLst/>
            <a:gdLst/>
            <a:ahLst/>
            <a:cxnLst/>
            <a:rect l="l" t="t" r="r" b="b"/>
            <a:pathLst>
              <a:path w="920750" h="1640204" extrusionOk="0">
                <a:moveTo>
                  <a:pt x="661136" y="0"/>
                </a:moveTo>
                <a:lnTo>
                  <a:pt x="12" y="377469"/>
                </a:lnTo>
                <a:lnTo>
                  <a:pt x="0" y="1490065"/>
                </a:lnTo>
                <a:lnTo>
                  <a:pt x="259156" y="1639684"/>
                </a:lnTo>
                <a:lnTo>
                  <a:pt x="920267" y="1262113"/>
                </a:lnTo>
                <a:lnTo>
                  <a:pt x="920216" y="149605"/>
                </a:lnTo>
                <a:lnTo>
                  <a:pt x="661136" y="0"/>
                </a:lnTo>
                <a:close/>
              </a:path>
              <a:path w="920750" h="1640204" extrusionOk="0">
                <a:moveTo>
                  <a:pt x="920267" y="14958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83"/>
          <p:cNvSpPr/>
          <p:nvPr/>
        </p:nvSpPr>
        <p:spPr>
          <a:xfrm>
            <a:off x="1140212" y="4111131"/>
            <a:ext cx="324564" cy="578172"/>
          </a:xfrm>
          <a:custGeom>
            <a:avLst/>
            <a:gdLst/>
            <a:ahLst/>
            <a:cxnLst/>
            <a:rect l="l" t="t" r="r" b="b"/>
            <a:pathLst>
              <a:path w="920750" h="1640204" extrusionOk="0">
                <a:moveTo>
                  <a:pt x="920216" y="149605"/>
                </a:moveTo>
                <a:lnTo>
                  <a:pt x="661136" y="0"/>
                </a:lnTo>
                <a:lnTo>
                  <a:pt x="12" y="377469"/>
                </a:lnTo>
                <a:lnTo>
                  <a:pt x="0" y="1490065"/>
                </a:lnTo>
                <a:lnTo>
                  <a:pt x="259156" y="1639684"/>
                </a:lnTo>
                <a:lnTo>
                  <a:pt x="920267" y="1262113"/>
                </a:lnTo>
                <a:lnTo>
                  <a:pt x="920267" y="149580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1" name="Google Shape;2221;p83"/>
          <p:cNvSpPr/>
          <p:nvPr/>
        </p:nvSpPr>
        <p:spPr>
          <a:xfrm>
            <a:off x="1122682" y="3994701"/>
            <a:ext cx="359707" cy="207274"/>
          </a:xfrm>
          <a:custGeom>
            <a:avLst/>
            <a:gdLst/>
            <a:ahLst/>
            <a:cxnLst/>
            <a:rect l="l" t="t" r="r" b="b"/>
            <a:pathLst>
              <a:path w="1020445" h="588010" extrusionOk="0">
                <a:moveTo>
                  <a:pt x="715276" y="0"/>
                </a:moveTo>
                <a:lnTo>
                  <a:pt x="0" y="411695"/>
                </a:lnTo>
                <a:lnTo>
                  <a:pt x="304863" y="587717"/>
                </a:lnTo>
                <a:lnTo>
                  <a:pt x="1020152" y="175996"/>
                </a:lnTo>
                <a:lnTo>
                  <a:pt x="71527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83"/>
          <p:cNvSpPr/>
          <p:nvPr/>
        </p:nvSpPr>
        <p:spPr>
          <a:xfrm>
            <a:off x="1230521" y="4056960"/>
            <a:ext cx="252265" cy="606600"/>
          </a:xfrm>
          <a:custGeom>
            <a:avLst/>
            <a:gdLst/>
            <a:ahLst/>
            <a:cxnLst/>
            <a:rect l="l" t="t" r="r" b="b"/>
            <a:pathLst>
              <a:path w="715645" h="1720850" extrusionOk="0">
                <a:moveTo>
                  <a:pt x="715289" y="0"/>
                </a:moveTo>
                <a:lnTo>
                  <a:pt x="0" y="411657"/>
                </a:lnTo>
                <a:lnTo>
                  <a:pt x="0" y="1720532"/>
                </a:lnTo>
                <a:lnTo>
                  <a:pt x="715289" y="1308874"/>
                </a:lnTo>
                <a:lnTo>
                  <a:pt x="715289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Google Shape;2223;p83"/>
          <p:cNvSpPr/>
          <p:nvPr/>
        </p:nvSpPr>
        <p:spPr>
          <a:xfrm>
            <a:off x="1122680" y="4140343"/>
            <a:ext cx="107666" cy="523556"/>
          </a:xfrm>
          <a:custGeom>
            <a:avLst/>
            <a:gdLst/>
            <a:ahLst/>
            <a:cxnLst/>
            <a:rect l="l" t="t" r="r" b="b"/>
            <a:pathLst>
              <a:path w="305435" h="1485264" extrusionOk="0">
                <a:moveTo>
                  <a:pt x="0" y="0"/>
                </a:moveTo>
                <a:lnTo>
                  <a:pt x="0" y="1308963"/>
                </a:lnTo>
                <a:lnTo>
                  <a:pt x="304863" y="1484972"/>
                </a:lnTo>
                <a:lnTo>
                  <a:pt x="304863" y="1760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83"/>
          <p:cNvSpPr/>
          <p:nvPr/>
        </p:nvSpPr>
        <p:spPr>
          <a:xfrm>
            <a:off x="1122680" y="4140343"/>
            <a:ext cx="107666" cy="523556"/>
          </a:xfrm>
          <a:custGeom>
            <a:avLst/>
            <a:gdLst/>
            <a:ahLst/>
            <a:cxnLst/>
            <a:rect l="l" t="t" r="r" b="b"/>
            <a:pathLst>
              <a:path w="305435" h="1485264" extrusionOk="0">
                <a:moveTo>
                  <a:pt x="304863" y="176022"/>
                </a:moveTo>
                <a:lnTo>
                  <a:pt x="0" y="0"/>
                </a:lnTo>
                <a:lnTo>
                  <a:pt x="0" y="1308963"/>
                </a:lnTo>
                <a:lnTo>
                  <a:pt x="304863" y="1484972"/>
                </a:lnTo>
                <a:lnTo>
                  <a:pt x="304863" y="176022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83"/>
          <p:cNvSpPr/>
          <p:nvPr/>
        </p:nvSpPr>
        <p:spPr>
          <a:xfrm>
            <a:off x="1122682" y="3994701"/>
            <a:ext cx="359707" cy="207274"/>
          </a:xfrm>
          <a:custGeom>
            <a:avLst/>
            <a:gdLst/>
            <a:ahLst/>
            <a:cxnLst/>
            <a:rect l="l" t="t" r="r" b="b"/>
            <a:pathLst>
              <a:path w="1020445" h="588010" extrusionOk="0">
                <a:moveTo>
                  <a:pt x="1020152" y="175996"/>
                </a:moveTo>
                <a:lnTo>
                  <a:pt x="715276" y="0"/>
                </a:lnTo>
                <a:lnTo>
                  <a:pt x="0" y="411695"/>
                </a:lnTo>
                <a:lnTo>
                  <a:pt x="304863" y="587717"/>
                </a:lnTo>
                <a:lnTo>
                  <a:pt x="1020152" y="175996"/>
                </a:lnTo>
                <a:close/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83"/>
          <p:cNvSpPr/>
          <p:nvPr/>
        </p:nvSpPr>
        <p:spPr>
          <a:xfrm>
            <a:off x="1230521" y="4056960"/>
            <a:ext cx="252265" cy="606600"/>
          </a:xfrm>
          <a:custGeom>
            <a:avLst/>
            <a:gdLst/>
            <a:ahLst/>
            <a:cxnLst/>
            <a:rect l="l" t="t" r="r" b="b"/>
            <a:pathLst>
              <a:path w="715645" h="1720850" extrusionOk="0">
                <a:moveTo>
                  <a:pt x="715289" y="1308874"/>
                </a:moveTo>
                <a:lnTo>
                  <a:pt x="0" y="1720532"/>
                </a:lnTo>
                <a:lnTo>
                  <a:pt x="0" y="411657"/>
                </a:lnTo>
                <a:lnTo>
                  <a:pt x="715289" y="0"/>
                </a:lnTo>
                <a:lnTo>
                  <a:pt x="715289" y="1308874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83"/>
          <p:cNvSpPr/>
          <p:nvPr/>
        </p:nvSpPr>
        <p:spPr>
          <a:xfrm>
            <a:off x="1140063" y="4150376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83"/>
          <p:cNvSpPr/>
          <p:nvPr/>
        </p:nvSpPr>
        <p:spPr>
          <a:xfrm>
            <a:off x="1157891" y="4161546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83"/>
          <p:cNvSpPr/>
          <p:nvPr/>
        </p:nvSpPr>
        <p:spPr>
          <a:xfrm>
            <a:off x="1175725" y="4172730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83"/>
          <p:cNvSpPr/>
          <p:nvPr/>
        </p:nvSpPr>
        <p:spPr>
          <a:xfrm>
            <a:off x="1193563" y="418390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83"/>
          <p:cNvSpPr/>
          <p:nvPr/>
        </p:nvSpPr>
        <p:spPr>
          <a:xfrm>
            <a:off x="1211387" y="4195093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83"/>
          <p:cNvSpPr/>
          <p:nvPr/>
        </p:nvSpPr>
        <p:spPr>
          <a:xfrm>
            <a:off x="1339547" y="4140342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83"/>
          <p:cNvSpPr/>
          <p:nvPr/>
        </p:nvSpPr>
        <p:spPr>
          <a:xfrm>
            <a:off x="1321801" y="4151297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83"/>
          <p:cNvSpPr/>
          <p:nvPr/>
        </p:nvSpPr>
        <p:spPr>
          <a:xfrm>
            <a:off x="1303885" y="4161831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83"/>
          <p:cNvSpPr/>
          <p:nvPr/>
        </p:nvSpPr>
        <p:spPr>
          <a:xfrm>
            <a:off x="1285968" y="4172362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83"/>
          <p:cNvSpPr/>
          <p:nvPr/>
        </p:nvSpPr>
        <p:spPr>
          <a:xfrm>
            <a:off x="1268056" y="4182891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83"/>
          <p:cNvSpPr/>
          <p:nvPr/>
        </p:nvSpPr>
        <p:spPr>
          <a:xfrm>
            <a:off x="1250143" y="4193421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83"/>
          <p:cNvSpPr/>
          <p:nvPr/>
        </p:nvSpPr>
        <p:spPr>
          <a:xfrm>
            <a:off x="1429157" y="4086420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83"/>
          <p:cNvSpPr/>
          <p:nvPr/>
        </p:nvSpPr>
        <p:spPr>
          <a:xfrm>
            <a:off x="1411377" y="4098639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84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83"/>
          <p:cNvSpPr/>
          <p:nvPr/>
        </p:nvSpPr>
        <p:spPr>
          <a:xfrm>
            <a:off x="1393464" y="4109164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83"/>
          <p:cNvSpPr/>
          <p:nvPr/>
        </p:nvSpPr>
        <p:spPr>
          <a:xfrm>
            <a:off x="1375552" y="4119703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83"/>
          <p:cNvSpPr/>
          <p:nvPr/>
        </p:nvSpPr>
        <p:spPr>
          <a:xfrm>
            <a:off x="1357635" y="4130233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81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83"/>
          <p:cNvSpPr/>
          <p:nvPr/>
        </p:nvSpPr>
        <p:spPr>
          <a:xfrm>
            <a:off x="1465127" y="4067036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83"/>
          <p:cNvSpPr/>
          <p:nvPr/>
        </p:nvSpPr>
        <p:spPr>
          <a:xfrm>
            <a:off x="1447215" y="4077570"/>
            <a:ext cx="0" cy="458643"/>
          </a:xfrm>
          <a:custGeom>
            <a:avLst/>
            <a:gdLst/>
            <a:ahLst/>
            <a:cxnLst/>
            <a:rect l="l" t="t" r="r" b="b"/>
            <a:pathLst>
              <a:path w="120000" h="1301114" extrusionOk="0">
                <a:moveTo>
                  <a:pt x="0" y="0"/>
                </a:moveTo>
                <a:lnTo>
                  <a:pt x="0" y="130079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83"/>
          <p:cNvSpPr/>
          <p:nvPr/>
        </p:nvSpPr>
        <p:spPr>
          <a:xfrm>
            <a:off x="1122679" y="4183259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39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83"/>
          <p:cNvSpPr/>
          <p:nvPr/>
        </p:nvSpPr>
        <p:spPr>
          <a:xfrm>
            <a:off x="1122679" y="4224554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83"/>
          <p:cNvSpPr/>
          <p:nvPr/>
        </p:nvSpPr>
        <p:spPr>
          <a:xfrm>
            <a:off x="1122679" y="4265827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p83"/>
          <p:cNvSpPr/>
          <p:nvPr/>
        </p:nvSpPr>
        <p:spPr>
          <a:xfrm>
            <a:off x="1122679" y="4307100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9" name="Google Shape;2249;p83"/>
          <p:cNvSpPr/>
          <p:nvPr/>
        </p:nvSpPr>
        <p:spPr>
          <a:xfrm>
            <a:off x="1122679" y="4348386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Google Shape;2250;p83"/>
          <p:cNvSpPr/>
          <p:nvPr/>
        </p:nvSpPr>
        <p:spPr>
          <a:xfrm>
            <a:off x="1122679" y="4389668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1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Google Shape;2251;p83"/>
          <p:cNvSpPr/>
          <p:nvPr/>
        </p:nvSpPr>
        <p:spPr>
          <a:xfrm>
            <a:off x="1122679" y="4430950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83"/>
          <p:cNvSpPr/>
          <p:nvPr/>
        </p:nvSpPr>
        <p:spPr>
          <a:xfrm>
            <a:off x="1122679" y="4472227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83"/>
          <p:cNvSpPr/>
          <p:nvPr/>
        </p:nvSpPr>
        <p:spPr>
          <a:xfrm>
            <a:off x="1122679" y="4513505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83"/>
          <p:cNvSpPr/>
          <p:nvPr/>
        </p:nvSpPr>
        <p:spPr>
          <a:xfrm>
            <a:off x="1122679" y="4554791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2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83"/>
          <p:cNvSpPr/>
          <p:nvPr/>
        </p:nvSpPr>
        <p:spPr>
          <a:xfrm>
            <a:off x="1122679" y="4594682"/>
            <a:ext cx="106770" cy="61779"/>
          </a:xfrm>
          <a:custGeom>
            <a:avLst/>
            <a:gdLst/>
            <a:ahLst/>
            <a:cxnLst/>
            <a:rect l="l" t="t" r="r" b="b"/>
            <a:pathLst>
              <a:path w="302895" h="175260" extrusionOk="0">
                <a:moveTo>
                  <a:pt x="302412" y="17470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83"/>
          <p:cNvSpPr/>
          <p:nvPr/>
        </p:nvSpPr>
        <p:spPr>
          <a:xfrm>
            <a:off x="1231990" y="4100198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83"/>
          <p:cNvSpPr/>
          <p:nvPr/>
        </p:nvSpPr>
        <p:spPr>
          <a:xfrm>
            <a:off x="1231990" y="4141343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83"/>
          <p:cNvSpPr/>
          <p:nvPr/>
        </p:nvSpPr>
        <p:spPr>
          <a:xfrm>
            <a:off x="1231990" y="4182485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p83"/>
          <p:cNvSpPr/>
          <p:nvPr/>
        </p:nvSpPr>
        <p:spPr>
          <a:xfrm>
            <a:off x="1231990" y="4223627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83"/>
          <p:cNvSpPr/>
          <p:nvPr/>
        </p:nvSpPr>
        <p:spPr>
          <a:xfrm>
            <a:off x="1231990" y="4264763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83"/>
          <p:cNvSpPr/>
          <p:nvPr/>
        </p:nvSpPr>
        <p:spPr>
          <a:xfrm>
            <a:off x="1231990" y="4305909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76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83"/>
          <p:cNvSpPr/>
          <p:nvPr/>
        </p:nvSpPr>
        <p:spPr>
          <a:xfrm>
            <a:off x="1231990" y="4347055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89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83"/>
          <p:cNvSpPr/>
          <p:nvPr/>
        </p:nvSpPr>
        <p:spPr>
          <a:xfrm>
            <a:off x="1231990" y="4388205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83"/>
          <p:cNvSpPr/>
          <p:nvPr/>
        </p:nvSpPr>
        <p:spPr>
          <a:xfrm>
            <a:off x="1231990" y="4429351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63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83"/>
          <p:cNvSpPr/>
          <p:nvPr/>
        </p:nvSpPr>
        <p:spPr>
          <a:xfrm>
            <a:off x="1231990" y="4470492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83"/>
          <p:cNvSpPr/>
          <p:nvPr/>
        </p:nvSpPr>
        <p:spPr>
          <a:xfrm>
            <a:off x="1231990" y="4511620"/>
            <a:ext cx="250698" cy="144151"/>
          </a:xfrm>
          <a:custGeom>
            <a:avLst/>
            <a:gdLst/>
            <a:ahLst/>
            <a:cxnLst/>
            <a:rect l="l" t="t" r="r" b="b"/>
            <a:pathLst>
              <a:path w="711200" h="408939" extrusionOk="0">
                <a:moveTo>
                  <a:pt x="0" y="408851"/>
                </a:moveTo>
                <a:lnTo>
                  <a:pt x="711136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p83"/>
          <p:cNvSpPr/>
          <p:nvPr/>
        </p:nvSpPr>
        <p:spPr>
          <a:xfrm>
            <a:off x="4053404" y="4306338"/>
            <a:ext cx="141465" cy="81701"/>
          </a:xfrm>
          <a:custGeom>
            <a:avLst/>
            <a:gdLst/>
            <a:ahLst/>
            <a:cxnLst/>
            <a:rect l="l" t="t" r="r" b="b"/>
            <a:pathLst>
              <a:path w="401320" h="231775" extrusionOk="0">
                <a:moveTo>
                  <a:pt x="202603" y="0"/>
                </a:moveTo>
                <a:lnTo>
                  <a:pt x="0" y="117957"/>
                </a:lnTo>
                <a:lnTo>
                  <a:pt x="196583" y="231470"/>
                </a:lnTo>
                <a:lnTo>
                  <a:pt x="400964" y="113931"/>
                </a:lnTo>
                <a:lnTo>
                  <a:pt x="202603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83"/>
          <p:cNvSpPr/>
          <p:nvPr/>
        </p:nvSpPr>
        <p:spPr>
          <a:xfrm>
            <a:off x="4122676" y="4346738"/>
            <a:ext cx="72523" cy="91325"/>
          </a:xfrm>
          <a:custGeom>
            <a:avLst/>
            <a:gdLst/>
            <a:ahLst/>
            <a:cxnLst/>
            <a:rect l="l" t="t" r="r" b="b"/>
            <a:pathLst>
              <a:path w="205740" h="259079" extrusionOk="0">
                <a:moveTo>
                  <a:pt x="205130" y="0"/>
                </a:moveTo>
                <a:lnTo>
                  <a:pt x="0" y="117271"/>
                </a:lnTo>
                <a:lnTo>
                  <a:pt x="0" y="258610"/>
                </a:lnTo>
                <a:lnTo>
                  <a:pt x="749" y="258559"/>
                </a:lnTo>
                <a:lnTo>
                  <a:pt x="205130" y="141033"/>
                </a:lnTo>
                <a:lnTo>
                  <a:pt x="20513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p83"/>
          <p:cNvSpPr/>
          <p:nvPr/>
        </p:nvSpPr>
        <p:spPr>
          <a:xfrm>
            <a:off x="3589445" y="4337848"/>
            <a:ext cx="636146" cy="365079"/>
          </a:xfrm>
          <a:custGeom>
            <a:avLst/>
            <a:gdLst/>
            <a:ahLst/>
            <a:cxnLst/>
            <a:rect l="l" t="t" r="r" b="b"/>
            <a:pathLst>
              <a:path w="1804670" h="1035685" extrusionOk="0">
                <a:moveTo>
                  <a:pt x="1503634" y="0"/>
                </a:moveTo>
                <a:lnTo>
                  <a:pt x="303116" y="693470"/>
                </a:lnTo>
                <a:lnTo>
                  <a:pt x="264362" y="718614"/>
                </a:lnTo>
                <a:lnTo>
                  <a:pt x="228829" y="743093"/>
                </a:lnTo>
                <a:lnTo>
                  <a:pt x="196388" y="766832"/>
                </a:lnTo>
                <a:lnTo>
                  <a:pt x="153240" y="800888"/>
                </a:lnTo>
                <a:lnTo>
                  <a:pt x="116317" y="832854"/>
                </a:lnTo>
                <a:lnTo>
                  <a:pt x="85180" y="862475"/>
                </a:lnTo>
                <a:lnTo>
                  <a:pt x="51906" y="897882"/>
                </a:lnTo>
                <a:lnTo>
                  <a:pt x="18703" y="943958"/>
                </a:lnTo>
                <a:lnTo>
                  <a:pt x="1337" y="986222"/>
                </a:lnTo>
                <a:lnTo>
                  <a:pt x="0" y="996805"/>
                </a:lnTo>
                <a:lnTo>
                  <a:pt x="297" y="1005813"/>
                </a:lnTo>
                <a:lnTo>
                  <a:pt x="54968" y="1035541"/>
                </a:lnTo>
                <a:lnTo>
                  <a:pt x="92402" y="1034580"/>
                </a:lnTo>
                <a:lnTo>
                  <a:pt x="130407" y="1031224"/>
                </a:lnTo>
                <a:lnTo>
                  <a:pt x="168688" y="1025750"/>
                </a:lnTo>
                <a:lnTo>
                  <a:pt x="206947" y="1018440"/>
                </a:lnTo>
                <a:lnTo>
                  <a:pt x="244888" y="1009572"/>
                </a:lnTo>
                <a:lnTo>
                  <a:pt x="282214" y="999428"/>
                </a:lnTo>
                <a:lnTo>
                  <a:pt x="353834" y="976428"/>
                </a:lnTo>
                <a:lnTo>
                  <a:pt x="419435" y="951679"/>
                </a:lnTo>
                <a:lnTo>
                  <a:pt x="476643" y="927419"/>
                </a:lnTo>
                <a:lnTo>
                  <a:pt x="523085" y="905889"/>
                </a:lnTo>
                <a:lnTo>
                  <a:pt x="567368" y="883610"/>
                </a:lnTo>
                <a:lnTo>
                  <a:pt x="1804269" y="175425"/>
                </a:lnTo>
                <a:lnTo>
                  <a:pt x="15036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83"/>
          <p:cNvSpPr/>
          <p:nvPr/>
        </p:nvSpPr>
        <p:spPr>
          <a:xfrm>
            <a:off x="3589445" y="4337848"/>
            <a:ext cx="636146" cy="365079"/>
          </a:xfrm>
          <a:custGeom>
            <a:avLst/>
            <a:gdLst/>
            <a:ahLst/>
            <a:cxnLst/>
            <a:rect l="l" t="t" r="r" b="b"/>
            <a:pathLst>
              <a:path w="1804670" h="1035685" extrusionOk="0">
                <a:moveTo>
                  <a:pt x="1503634" y="0"/>
                </a:moveTo>
                <a:lnTo>
                  <a:pt x="1304575" y="113906"/>
                </a:lnTo>
                <a:lnTo>
                  <a:pt x="303116" y="693470"/>
                </a:lnTo>
                <a:lnTo>
                  <a:pt x="264362" y="718614"/>
                </a:lnTo>
                <a:lnTo>
                  <a:pt x="228829" y="743093"/>
                </a:lnTo>
                <a:lnTo>
                  <a:pt x="196388" y="766832"/>
                </a:lnTo>
                <a:lnTo>
                  <a:pt x="153240" y="800888"/>
                </a:lnTo>
                <a:lnTo>
                  <a:pt x="116317" y="832854"/>
                </a:lnTo>
                <a:lnTo>
                  <a:pt x="85180" y="862475"/>
                </a:lnTo>
                <a:lnTo>
                  <a:pt x="51906" y="897882"/>
                </a:lnTo>
                <a:lnTo>
                  <a:pt x="18703" y="943958"/>
                </a:lnTo>
                <a:lnTo>
                  <a:pt x="1337" y="986222"/>
                </a:lnTo>
                <a:lnTo>
                  <a:pt x="0" y="996805"/>
                </a:lnTo>
                <a:lnTo>
                  <a:pt x="297" y="1005813"/>
                </a:lnTo>
                <a:lnTo>
                  <a:pt x="54968" y="1035541"/>
                </a:lnTo>
                <a:lnTo>
                  <a:pt x="92402" y="1034580"/>
                </a:lnTo>
                <a:lnTo>
                  <a:pt x="130407" y="1031224"/>
                </a:lnTo>
                <a:lnTo>
                  <a:pt x="168688" y="1025750"/>
                </a:lnTo>
                <a:lnTo>
                  <a:pt x="206947" y="1018440"/>
                </a:lnTo>
                <a:lnTo>
                  <a:pt x="244888" y="1009572"/>
                </a:lnTo>
                <a:lnTo>
                  <a:pt x="282214" y="999428"/>
                </a:lnTo>
                <a:lnTo>
                  <a:pt x="353834" y="976428"/>
                </a:lnTo>
                <a:lnTo>
                  <a:pt x="419435" y="951679"/>
                </a:lnTo>
                <a:lnTo>
                  <a:pt x="476643" y="927419"/>
                </a:lnTo>
                <a:lnTo>
                  <a:pt x="523085" y="905889"/>
                </a:lnTo>
                <a:lnTo>
                  <a:pt x="567368" y="883610"/>
                </a:lnTo>
                <a:lnTo>
                  <a:pt x="1804269" y="175425"/>
                </a:lnTo>
                <a:lnTo>
                  <a:pt x="1503634" y="0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83"/>
          <p:cNvSpPr/>
          <p:nvPr/>
        </p:nvSpPr>
        <p:spPr>
          <a:xfrm>
            <a:off x="3596176" y="4399905"/>
            <a:ext cx="629431" cy="329489"/>
          </a:xfrm>
          <a:custGeom>
            <a:avLst/>
            <a:gdLst/>
            <a:ahLst/>
            <a:cxnLst/>
            <a:rect l="l" t="t" r="r" b="b"/>
            <a:pathLst>
              <a:path w="1785620" h="934720" extrusionOk="0">
                <a:moveTo>
                  <a:pt x="0" y="858685"/>
                </a:moveTo>
                <a:lnTo>
                  <a:pt x="51446" y="885117"/>
                </a:lnTo>
                <a:lnTo>
                  <a:pt x="94625" y="905795"/>
                </a:lnTo>
                <a:lnTo>
                  <a:pt x="132590" y="920833"/>
                </a:lnTo>
                <a:lnTo>
                  <a:pt x="186435" y="933065"/>
                </a:lnTo>
                <a:lnTo>
                  <a:pt x="224715" y="934504"/>
                </a:lnTo>
                <a:lnTo>
                  <a:pt x="245715" y="933252"/>
                </a:lnTo>
                <a:lnTo>
                  <a:pt x="293342" y="926877"/>
                </a:lnTo>
                <a:lnTo>
                  <a:pt x="351016" y="915435"/>
                </a:lnTo>
                <a:lnTo>
                  <a:pt x="508711" y="877811"/>
                </a:lnTo>
                <a:lnTo>
                  <a:pt x="539175" y="860360"/>
                </a:lnTo>
                <a:lnTo>
                  <a:pt x="36475" y="860360"/>
                </a:lnTo>
                <a:lnTo>
                  <a:pt x="0" y="858685"/>
                </a:lnTo>
                <a:close/>
              </a:path>
              <a:path w="1785620" h="934720" extrusionOk="0">
                <a:moveTo>
                  <a:pt x="1785239" y="0"/>
                </a:moveTo>
                <a:lnTo>
                  <a:pt x="557479" y="703287"/>
                </a:lnTo>
                <a:lnTo>
                  <a:pt x="522501" y="721436"/>
                </a:lnTo>
                <a:lnTo>
                  <a:pt x="482345" y="740766"/>
                </a:lnTo>
                <a:lnTo>
                  <a:pt x="430247" y="763949"/>
                </a:lnTo>
                <a:lnTo>
                  <a:pt x="368584" y="788749"/>
                </a:lnTo>
                <a:lnTo>
                  <a:pt x="299733" y="812928"/>
                </a:lnTo>
                <a:lnTo>
                  <a:pt x="226072" y="834248"/>
                </a:lnTo>
                <a:lnTo>
                  <a:pt x="188181" y="843137"/>
                </a:lnTo>
                <a:lnTo>
                  <a:pt x="149978" y="850472"/>
                </a:lnTo>
                <a:lnTo>
                  <a:pt x="111762" y="855975"/>
                </a:lnTo>
                <a:lnTo>
                  <a:pt x="36475" y="860360"/>
                </a:lnTo>
                <a:lnTo>
                  <a:pt x="539175" y="860360"/>
                </a:lnTo>
                <a:lnTo>
                  <a:pt x="1736471" y="174523"/>
                </a:lnTo>
                <a:lnTo>
                  <a:pt x="1785239" y="49428"/>
                </a:lnTo>
                <a:lnTo>
                  <a:pt x="1785239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Google Shape;2272;p83"/>
          <p:cNvSpPr/>
          <p:nvPr/>
        </p:nvSpPr>
        <p:spPr>
          <a:xfrm>
            <a:off x="3596176" y="4399905"/>
            <a:ext cx="629431" cy="329489"/>
          </a:xfrm>
          <a:custGeom>
            <a:avLst/>
            <a:gdLst/>
            <a:ahLst/>
            <a:cxnLst/>
            <a:rect l="l" t="t" r="r" b="b"/>
            <a:pathLst>
              <a:path w="1785620" h="934720" extrusionOk="0">
                <a:moveTo>
                  <a:pt x="1785239" y="0"/>
                </a:moveTo>
                <a:lnTo>
                  <a:pt x="1785239" y="49428"/>
                </a:lnTo>
                <a:lnTo>
                  <a:pt x="1736471" y="174523"/>
                </a:lnTo>
                <a:lnTo>
                  <a:pt x="508711" y="877811"/>
                </a:lnTo>
                <a:lnTo>
                  <a:pt x="463040" y="889023"/>
                </a:lnTo>
                <a:lnTo>
                  <a:pt x="421788" y="899041"/>
                </a:lnTo>
                <a:lnTo>
                  <a:pt x="384574" y="907850"/>
                </a:lnTo>
                <a:lnTo>
                  <a:pt x="320732" y="921782"/>
                </a:lnTo>
                <a:lnTo>
                  <a:pt x="268464" y="930705"/>
                </a:lnTo>
                <a:lnTo>
                  <a:pt x="224715" y="934504"/>
                </a:lnTo>
                <a:lnTo>
                  <a:pt x="205082" y="934446"/>
                </a:lnTo>
                <a:lnTo>
                  <a:pt x="150570" y="926272"/>
                </a:lnTo>
                <a:lnTo>
                  <a:pt x="114069" y="914012"/>
                </a:lnTo>
                <a:lnTo>
                  <a:pt x="73878" y="896168"/>
                </a:lnTo>
                <a:lnTo>
                  <a:pt x="26947" y="872627"/>
                </a:lnTo>
                <a:lnTo>
                  <a:pt x="0" y="858685"/>
                </a:lnTo>
                <a:lnTo>
                  <a:pt x="36475" y="860360"/>
                </a:lnTo>
                <a:lnTo>
                  <a:pt x="73828" y="859364"/>
                </a:lnTo>
                <a:lnTo>
                  <a:pt x="149978" y="850472"/>
                </a:lnTo>
                <a:lnTo>
                  <a:pt x="188181" y="843137"/>
                </a:lnTo>
                <a:lnTo>
                  <a:pt x="226072" y="834248"/>
                </a:lnTo>
                <a:lnTo>
                  <a:pt x="263355" y="824085"/>
                </a:lnTo>
                <a:lnTo>
                  <a:pt x="334908" y="801056"/>
                </a:lnTo>
                <a:lnTo>
                  <a:pt x="400462" y="776287"/>
                </a:lnTo>
                <a:lnTo>
                  <a:pt x="457640" y="752016"/>
                </a:lnTo>
                <a:lnTo>
                  <a:pt x="504064" y="730479"/>
                </a:lnTo>
                <a:lnTo>
                  <a:pt x="548338" y="708197"/>
                </a:lnTo>
                <a:lnTo>
                  <a:pt x="557479" y="703287"/>
                </a:lnTo>
                <a:lnTo>
                  <a:pt x="1785239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Google Shape;2273;p83"/>
          <p:cNvSpPr/>
          <p:nvPr/>
        </p:nvSpPr>
        <p:spPr>
          <a:xfrm>
            <a:off x="4053405" y="4346738"/>
            <a:ext cx="141465" cy="91325"/>
          </a:xfrm>
          <a:custGeom>
            <a:avLst/>
            <a:gdLst/>
            <a:ahLst/>
            <a:cxnLst/>
            <a:rect l="l" t="t" r="r" b="b"/>
            <a:pathLst>
              <a:path w="401320" h="259079" extrusionOk="0">
                <a:moveTo>
                  <a:pt x="400964" y="0"/>
                </a:moveTo>
                <a:lnTo>
                  <a:pt x="0" y="3759"/>
                </a:lnTo>
                <a:lnTo>
                  <a:pt x="0" y="145059"/>
                </a:lnTo>
                <a:lnTo>
                  <a:pt x="196570" y="258559"/>
                </a:lnTo>
                <a:lnTo>
                  <a:pt x="400964" y="141033"/>
                </a:lnTo>
                <a:lnTo>
                  <a:pt x="400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Google Shape;2274;p83"/>
          <p:cNvSpPr/>
          <p:nvPr/>
        </p:nvSpPr>
        <p:spPr>
          <a:xfrm>
            <a:off x="4053405" y="4346738"/>
            <a:ext cx="141465" cy="91325"/>
          </a:xfrm>
          <a:custGeom>
            <a:avLst/>
            <a:gdLst/>
            <a:ahLst/>
            <a:cxnLst/>
            <a:rect l="l" t="t" r="r" b="b"/>
            <a:pathLst>
              <a:path w="401320" h="259079" extrusionOk="0">
                <a:moveTo>
                  <a:pt x="400964" y="0"/>
                </a:moveTo>
                <a:lnTo>
                  <a:pt x="400964" y="141338"/>
                </a:lnTo>
                <a:lnTo>
                  <a:pt x="400964" y="141033"/>
                </a:lnTo>
                <a:lnTo>
                  <a:pt x="196570" y="258559"/>
                </a:lnTo>
                <a:lnTo>
                  <a:pt x="0" y="145059"/>
                </a:lnTo>
                <a:lnTo>
                  <a:pt x="0" y="3759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83"/>
          <p:cNvSpPr/>
          <p:nvPr/>
        </p:nvSpPr>
        <p:spPr>
          <a:xfrm>
            <a:off x="4053404" y="4306338"/>
            <a:ext cx="141465" cy="81701"/>
          </a:xfrm>
          <a:custGeom>
            <a:avLst/>
            <a:gdLst/>
            <a:ahLst/>
            <a:cxnLst/>
            <a:rect l="l" t="t" r="r" b="b"/>
            <a:pathLst>
              <a:path w="401320" h="231775" extrusionOk="0">
                <a:moveTo>
                  <a:pt x="202603" y="0"/>
                </a:moveTo>
                <a:lnTo>
                  <a:pt x="0" y="117957"/>
                </a:lnTo>
                <a:lnTo>
                  <a:pt x="196583" y="231470"/>
                </a:lnTo>
                <a:lnTo>
                  <a:pt x="400964" y="113931"/>
                </a:lnTo>
                <a:lnTo>
                  <a:pt x="2026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83"/>
          <p:cNvSpPr/>
          <p:nvPr/>
        </p:nvSpPr>
        <p:spPr>
          <a:xfrm>
            <a:off x="4053404" y="4306338"/>
            <a:ext cx="141465" cy="81701"/>
          </a:xfrm>
          <a:custGeom>
            <a:avLst/>
            <a:gdLst/>
            <a:ahLst/>
            <a:cxnLst/>
            <a:rect l="l" t="t" r="r" b="b"/>
            <a:pathLst>
              <a:path w="401320" h="231775" extrusionOk="0">
                <a:moveTo>
                  <a:pt x="0" y="117957"/>
                </a:moveTo>
                <a:lnTo>
                  <a:pt x="196583" y="231470"/>
                </a:lnTo>
                <a:lnTo>
                  <a:pt x="400964" y="113931"/>
                </a:lnTo>
                <a:lnTo>
                  <a:pt x="202603" y="0"/>
                </a:lnTo>
                <a:lnTo>
                  <a:pt x="0" y="117957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83"/>
          <p:cNvSpPr/>
          <p:nvPr/>
        </p:nvSpPr>
        <p:spPr>
          <a:xfrm>
            <a:off x="4137093" y="4302994"/>
            <a:ext cx="32233" cy="53273"/>
          </a:xfrm>
          <a:custGeom>
            <a:avLst/>
            <a:gdLst/>
            <a:ahLst/>
            <a:cxnLst/>
            <a:rect l="l" t="t" r="r" b="b"/>
            <a:pathLst>
              <a:path w="91440" h="151129" extrusionOk="0">
                <a:moveTo>
                  <a:pt x="90855" y="0"/>
                </a:moveTo>
                <a:lnTo>
                  <a:pt x="0" y="41986"/>
                </a:lnTo>
                <a:lnTo>
                  <a:pt x="0" y="137033"/>
                </a:lnTo>
                <a:lnTo>
                  <a:pt x="2760" y="143043"/>
                </a:lnTo>
                <a:lnTo>
                  <a:pt x="9456" y="148606"/>
                </a:lnTo>
                <a:lnTo>
                  <a:pt x="19381" y="151032"/>
                </a:lnTo>
                <a:lnTo>
                  <a:pt x="31749" y="150300"/>
                </a:lnTo>
                <a:lnTo>
                  <a:pt x="73355" y="129998"/>
                </a:lnTo>
                <a:lnTo>
                  <a:pt x="90855" y="99491"/>
                </a:lnTo>
                <a:lnTo>
                  <a:pt x="90855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83"/>
          <p:cNvSpPr/>
          <p:nvPr/>
        </p:nvSpPr>
        <p:spPr>
          <a:xfrm>
            <a:off x="4137093" y="4302994"/>
            <a:ext cx="32233" cy="53273"/>
          </a:xfrm>
          <a:custGeom>
            <a:avLst/>
            <a:gdLst/>
            <a:ahLst/>
            <a:cxnLst/>
            <a:rect l="l" t="t" r="r" b="b"/>
            <a:pathLst>
              <a:path w="91440" h="151129" extrusionOk="0">
                <a:moveTo>
                  <a:pt x="90855" y="0"/>
                </a:moveTo>
                <a:lnTo>
                  <a:pt x="90855" y="95072"/>
                </a:lnTo>
                <a:lnTo>
                  <a:pt x="90855" y="99491"/>
                </a:lnTo>
                <a:lnTo>
                  <a:pt x="88947" y="109305"/>
                </a:lnTo>
                <a:lnTo>
                  <a:pt x="60669" y="139287"/>
                </a:lnTo>
                <a:lnTo>
                  <a:pt x="19381" y="151032"/>
                </a:lnTo>
                <a:lnTo>
                  <a:pt x="9456" y="148606"/>
                </a:lnTo>
                <a:lnTo>
                  <a:pt x="2760" y="143043"/>
                </a:lnTo>
                <a:lnTo>
                  <a:pt x="0" y="137033"/>
                </a:lnTo>
                <a:lnTo>
                  <a:pt x="0" y="41986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p83"/>
          <p:cNvSpPr/>
          <p:nvPr/>
        </p:nvSpPr>
        <p:spPr>
          <a:xfrm>
            <a:off x="4137310" y="4297808"/>
            <a:ext cx="32008" cy="23951"/>
          </a:xfrm>
          <a:custGeom>
            <a:avLst/>
            <a:gdLst/>
            <a:ahLst/>
            <a:cxnLst/>
            <a:rect l="l" t="t" r="r" b="b"/>
            <a:pathLst>
              <a:path w="90804" h="67945" extrusionOk="0">
                <a:moveTo>
                  <a:pt x="69612" y="0"/>
                </a:moveTo>
                <a:lnTo>
                  <a:pt x="27646" y="13031"/>
                </a:lnTo>
                <a:lnTo>
                  <a:pt x="1762" y="41778"/>
                </a:lnTo>
                <a:lnTo>
                  <a:pt x="0" y="51446"/>
                </a:lnTo>
                <a:lnTo>
                  <a:pt x="2418" y="60125"/>
                </a:lnTo>
                <a:lnTo>
                  <a:pt x="9226" y="65467"/>
                </a:lnTo>
                <a:lnTo>
                  <a:pt x="19188" y="67720"/>
                </a:lnTo>
                <a:lnTo>
                  <a:pt x="31573" y="66847"/>
                </a:lnTo>
                <a:lnTo>
                  <a:pt x="72826" y="46604"/>
                </a:lnTo>
                <a:lnTo>
                  <a:pt x="90237" y="17120"/>
                </a:lnTo>
                <a:lnTo>
                  <a:pt x="88207" y="8829"/>
                </a:lnTo>
                <a:lnTo>
                  <a:pt x="86712" y="6698"/>
                </a:lnTo>
                <a:lnTo>
                  <a:pt x="79666" y="1856"/>
                </a:lnTo>
                <a:lnTo>
                  <a:pt x="696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83"/>
          <p:cNvSpPr/>
          <p:nvPr/>
        </p:nvSpPr>
        <p:spPr>
          <a:xfrm>
            <a:off x="4137310" y="4297808"/>
            <a:ext cx="32008" cy="23951"/>
          </a:xfrm>
          <a:custGeom>
            <a:avLst/>
            <a:gdLst/>
            <a:ahLst/>
            <a:cxnLst/>
            <a:rect l="l" t="t" r="r" b="b"/>
            <a:pathLst>
              <a:path w="90804" h="67945" extrusionOk="0">
                <a:moveTo>
                  <a:pt x="88207" y="8829"/>
                </a:moveTo>
                <a:lnTo>
                  <a:pt x="72826" y="46604"/>
                </a:lnTo>
                <a:lnTo>
                  <a:pt x="31573" y="66847"/>
                </a:lnTo>
                <a:lnTo>
                  <a:pt x="19188" y="67720"/>
                </a:lnTo>
                <a:lnTo>
                  <a:pt x="9226" y="65467"/>
                </a:lnTo>
                <a:lnTo>
                  <a:pt x="2418" y="60125"/>
                </a:lnTo>
                <a:lnTo>
                  <a:pt x="0" y="51446"/>
                </a:lnTo>
                <a:lnTo>
                  <a:pt x="1762" y="41778"/>
                </a:lnTo>
                <a:lnTo>
                  <a:pt x="27646" y="13031"/>
                </a:lnTo>
                <a:lnTo>
                  <a:pt x="69612" y="0"/>
                </a:lnTo>
                <a:lnTo>
                  <a:pt x="79666" y="1856"/>
                </a:lnTo>
                <a:lnTo>
                  <a:pt x="86712" y="6698"/>
                </a:lnTo>
                <a:lnTo>
                  <a:pt x="88207" y="8829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83"/>
          <p:cNvSpPr/>
          <p:nvPr/>
        </p:nvSpPr>
        <p:spPr>
          <a:xfrm>
            <a:off x="4136897" y="4317578"/>
            <a:ext cx="39172" cy="16564"/>
          </a:xfrm>
          <a:custGeom>
            <a:avLst/>
            <a:gdLst/>
            <a:ahLst/>
            <a:cxnLst/>
            <a:rect l="l" t="t" r="r" b="b"/>
            <a:pathLst>
              <a:path w="111125" h="46989" extrusionOk="0">
                <a:moveTo>
                  <a:pt x="110805" y="0"/>
                </a:moveTo>
                <a:lnTo>
                  <a:pt x="70395" y="32361"/>
                </a:lnTo>
                <a:lnTo>
                  <a:pt x="32588" y="46802"/>
                </a:lnTo>
                <a:lnTo>
                  <a:pt x="19526" y="46302"/>
                </a:lnTo>
                <a:lnTo>
                  <a:pt x="8315" y="43312"/>
                </a:lnTo>
                <a:lnTo>
                  <a:pt x="0" y="38263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83"/>
          <p:cNvSpPr/>
          <p:nvPr/>
        </p:nvSpPr>
        <p:spPr>
          <a:xfrm>
            <a:off x="4061960" y="4370919"/>
            <a:ext cx="52378" cy="43200"/>
          </a:xfrm>
          <a:custGeom>
            <a:avLst/>
            <a:gdLst/>
            <a:ahLst/>
            <a:cxnLst/>
            <a:rect l="l" t="t" r="r" b="b"/>
            <a:pathLst>
              <a:path w="148590" h="122554" extrusionOk="0">
                <a:moveTo>
                  <a:pt x="0" y="0"/>
                </a:moveTo>
                <a:lnTo>
                  <a:pt x="0" y="37045"/>
                </a:lnTo>
                <a:lnTo>
                  <a:pt x="147980" y="122504"/>
                </a:lnTo>
                <a:lnTo>
                  <a:pt x="147980" y="854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83"/>
          <p:cNvSpPr/>
          <p:nvPr/>
        </p:nvSpPr>
        <p:spPr>
          <a:xfrm>
            <a:off x="4061960" y="4370919"/>
            <a:ext cx="52378" cy="43200"/>
          </a:xfrm>
          <a:custGeom>
            <a:avLst/>
            <a:gdLst/>
            <a:ahLst/>
            <a:cxnLst/>
            <a:rect l="l" t="t" r="r" b="b"/>
            <a:pathLst>
              <a:path w="148590" h="122554" extrusionOk="0">
                <a:moveTo>
                  <a:pt x="147980" y="122504"/>
                </a:moveTo>
                <a:lnTo>
                  <a:pt x="147980" y="85458"/>
                </a:lnTo>
                <a:lnTo>
                  <a:pt x="0" y="0"/>
                </a:lnTo>
                <a:lnTo>
                  <a:pt x="0" y="37045"/>
                </a:lnTo>
                <a:lnTo>
                  <a:pt x="147980" y="12250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83"/>
          <p:cNvSpPr/>
          <p:nvPr/>
        </p:nvSpPr>
        <p:spPr>
          <a:xfrm>
            <a:off x="4131548" y="4370035"/>
            <a:ext cx="54169" cy="44096"/>
          </a:xfrm>
          <a:custGeom>
            <a:avLst/>
            <a:gdLst/>
            <a:ahLst/>
            <a:cxnLst/>
            <a:rect l="l" t="t" r="r" b="b"/>
            <a:pathLst>
              <a:path w="153670" h="125095" extrusionOk="0">
                <a:moveTo>
                  <a:pt x="153263" y="0"/>
                </a:moveTo>
                <a:lnTo>
                  <a:pt x="0" y="88010"/>
                </a:lnTo>
                <a:lnTo>
                  <a:pt x="0" y="125044"/>
                </a:lnTo>
                <a:lnTo>
                  <a:pt x="153263" y="37033"/>
                </a:lnTo>
                <a:lnTo>
                  <a:pt x="1532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83"/>
          <p:cNvSpPr/>
          <p:nvPr/>
        </p:nvSpPr>
        <p:spPr>
          <a:xfrm>
            <a:off x="4131548" y="4370035"/>
            <a:ext cx="54169" cy="44096"/>
          </a:xfrm>
          <a:custGeom>
            <a:avLst/>
            <a:gdLst/>
            <a:ahLst/>
            <a:cxnLst/>
            <a:rect l="l" t="t" r="r" b="b"/>
            <a:pathLst>
              <a:path w="153670" h="125095" extrusionOk="0">
                <a:moveTo>
                  <a:pt x="153263" y="37033"/>
                </a:moveTo>
                <a:lnTo>
                  <a:pt x="153263" y="0"/>
                </a:lnTo>
                <a:lnTo>
                  <a:pt x="0" y="88010"/>
                </a:lnTo>
                <a:lnTo>
                  <a:pt x="0" y="125044"/>
                </a:lnTo>
                <a:lnTo>
                  <a:pt x="153263" y="37033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83"/>
          <p:cNvSpPr/>
          <p:nvPr/>
        </p:nvSpPr>
        <p:spPr>
          <a:xfrm>
            <a:off x="4122676" y="4388225"/>
            <a:ext cx="0" cy="49915"/>
          </a:xfrm>
          <a:custGeom>
            <a:avLst/>
            <a:gdLst/>
            <a:ahLst/>
            <a:cxnLst/>
            <a:rect l="l" t="t" r="r" b="b"/>
            <a:pathLst>
              <a:path w="120000" h="141604" extrusionOk="0">
                <a:moveTo>
                  <a:pt x="0" y="0"/>
                </a:moveTo>
                <a:lnTo>
                  <a:pt x="0" y="14133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83"/>
          <p:cNvSpPr/>
          <p:nvPr/>
        </p:nvSpPr>
        <p:spPr>
          <a:xfrm>
            <a:off x="4122676" y="4388225"/>
            <a:ext cx="0" cy="49915"/>
          </a:xfrm>
          <a:custGeom>
            <a:avLst/>
            <a:gdLst/>
            <a:ahLst/>
            <a:cxnLst/>
            <a:rect l="l" t="t" r="r" b="b"/>
            <a:pathLst>
              <a:path w="120000" h="141604" extrusionOk="0">
                <a:moveTo>
                  <a:pt x="0" y="0"/>
                </a:moveTo>
                <a:lnTo>
                  <a:pt x="0" y="141338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83"/>
          <p:cNvSpPr/>
          <p:nvPr/>
        </p:nvSpPr>
        <p:spPr>
          <a:xfrm>
            <a:off x="3685522" y="4606903"/>
            <a:ext cx="90206" cy="52602"/>
          </a:xfrm>
          <a:custGeom>
            <a:avLst/>
            <a:gdLst/>
            <a:ahLst/>
            <a:cxnLst/>
            <a:rect l="l" t="t" r="r" b="b"/>
            <a:pathLst>
              <a:path w="255904" h="149225" extrusionOk="0">
                <a:moveTo>
                  <a:pt x="255587" y="149123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83"/>
          <p:cNvSpPr/>
          <p:nvPr/>
        </p:nvSpPr>
        <p:spPr>
          <a:xfrm>
            <a:off x="4000688" y="440554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32" y="0"/>
                </a:moveTo>
                <a:lnTo>
                  <a:pt x="0" y="47002"/>
                </a:lnTo>
                <a:lnTo>
                  <a:pt x="0" y="140627"/>
                </a:lnTo>
                <a:lnTo>
                  <a:pt x="129806" y="215582"/>
                </a:lnTo>
                <a:lnTo>
                  <a:pt x="129806" y="215900"/>
                </a:lnTo>
                <a:lnTo>
                  <a:pt x="130276" y="215849"/>
                </a:lnTo>
                <a:lnTo>
                  <a:pt x="211683" y="168846"/>
                </a:lnTo>
                <a:lnTo>
                  <a:pt x="211683" y="75374"/>
                </a:lnTo>
                <a:lnTo>
                  <a:pt x="211455" y="75349"/>
                </a:lnTo>
                <a:lnTo>
                  <a:pt x="211683" y="75209"/>
                </a:lnTo>
                <a:lnTo>
                  <a:pt x="8143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83"/>
          <p:cNvSpPr/>
          <p:nvPr/>
        </p:nvSpPr>
        <p:spPr>
          <a:xfrm>
            <a:off x="4000688" y="440554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683" y="75209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27"/>
                </a:lnTo>
                <a:lnTo>
                  <a:pt x="129806" y="215582"/>
                </a:lnTo>
                <a:lnTo>
                  <a:pt x="129806" y="215900"/>
                </a:lnTo>
                <a:lnTo>
                  <a:pt x="130276" y="215849"/>
                </a:lnTo>
                <a:lnTo>
                  <a:pt x="211683" y="168846"/>
                </a:lnTo>
                <a:lnTo>
                  <a:pt x="211683" y="75374"/>
                </a:lnTo>
                <a:lnTo>
                  <a:pt x="211455" y="75349"/>
                </a:lnTo>
                <a:lnTo>
                  <a:pt x="211683" y="7520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83"/>
          <p:cNvSpPr/>
          <p:nvPr/>
        </p:nvSpPr>
        <p:spPr>
          <a:xfrm>
            <a:off x="4000689" y="4405548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02"/>
                </a:moveTo>
                <a:lnTo>
                  <a:pt x="130276" y="122186"/>
                </a:lnTo>
                <a:lnTo>
                  <a:pt x="211683" y="75209"/>
                </a:lnTo>
                <a:lnTo>
                  <a:pt x="81432" y="0"/>
                </a:lnTo>
                <a:lnTo>
                  <a:pt x="0" y="4700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83"/>
          <p:cNvSpPr/>
          <p:nvPr/>
        </p:nvSpPr>
        <p:spPr>
          <a:xfrm>
            <a:off x="4046604" y="4448772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13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83"/>
          <p:cNvSpPr/>
          <p:nvPr/>
        </p:nvSpPr>
        <p:spPr>
          <a:xfrm>
            <a:off x="4046604" y="4448772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13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83"/>
          <p:cNvSpPr/>
          <p:nvPr/>
        </p:nvSpPr>
        <p:spPr>
          <a:xfrm>
            <a:off x="4000688" y="440554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683" y="75209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27"/>
                </a:lnTo>
                <a:lnTo>
                  <a:pt x="129806" y="215582"/>
                </a:lnTo>
                <a:lnTo>
                  <a:pt x="129806" y="215900"/>
                </a:lnTo>
                <a:lnTo>
                  <a:pt x="130276" y="215849"/>
                </a:lnTo>
                <a:lnTo>
                  <a:pt x="211683" y="168846"/>
                </a:lnTo>
                <a:lnTo>
                  <a:pt x="211683" y="75374"/>
                </a:lnTo>
                <a:lnTo>
                  <a:pt x="211455" y="75349"/>
                </a:lnTo>
                <a:lnTo>
                  <a:pt x="211683" y="7520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83"/>
          <p:cNvSpPr/>
          <p:nvPr/>
        </p:nvSpPr>
        <p:spPr>
          <a:xfrm>
            <a:off x="3962258" y="4427655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07" y="0"/>
                </a:moveTo>
                <a:lnTo>
                  <a:pt x="0" y="47015"/>
                </a:lnTo>
                <a:lnTo>
                  <a:pt x="0" y="140652"/>
                </a:lnTo>
                <a:lnTo>
                  <a:pt x="129781" y="215582"/>
                </a:lnTo>
                <a:lnTo>
                  <a:pt x="129781" y="215912"/>
                </a:lnTo>
                <a:lnTo>
                  <a:pt x="130302" y="215887"/>
                </a:lnTo>
                <a:lnTo>
                  <a:pt x="211683" y="168871"/>
                </a:lnTo>
                <a:lnTo>
                  <a:pt x="211683" y="75387"/>
                </a:lnTo>
                <a:lnTo>
                  <a:pt x="211455" y="75361"/>
                </a:lnTo>
                <a:lnTo>
                  <a:pt x="211683" y="75234"/>
                </a:lnTo>
                <a:lnTo>
                  <a:pt x="81407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83"/>
          <p:cNvSpPr/>
          <p:nvPr/>
        </p:nvSpPr>
        <p:spPr>
          <a:xfrm>
            <a:off x="3962258" y="4427655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683" y="75234"/>
                </a:moveTo>
                <a:lnTo>
                  <a:pt x="81407" y="0"/>
                </a:lnTo>
                <a:lnTo>
                  <a:pt x="0" y="47015"/>
                </a:lnTo>
                <a:lnTo>
                  <a:pt x="0" y="140652"/>
                </a:lnTo>
                <a:lnTo>
                  <a:pt x="129781" y="215582"/>
                </a:lnTo>
                <a:lnTo>
                  <a:pt x="129781" y="215912"/>
                </a:lnTo>
                <a:lnTo>
                  <a:pt x="130302" y="215887"/>
                </a:lnTo>
                <a:lnTo>
                  <a:pt x="211683" y="168871"/>
                </a:lnTo>
                <a:lnTo>
                  <a:pt x="211683" y="75387"/>
                </a:lnTo>
                <a:lnTo>
                  <a:pt x="211455" y="75361"/>
                </a:lnTo>
                <a:lnTo>
                  <a:pt x="211683" y="7523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83"/>
          <p:cNvSpPr/>
          <p:nvPr/>
        </p:nvSpPr>
        <p:spPr>
          <a:xfrm>
            <a:off x="3962258" y="4427656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15"/>
                </a:moveTo>
                <a:lnTo>
                  <a:pt x="130302" y="122224"/>
                </a:lnTo>
                <a:lnTo>
                  <a:pt x="211683" y="75234"/>
                </a:lnTo>
                <a:lnTo>
                  <a:pt x="81407" y="0"/>
                </a:lnTo>
                <a:lnTo>
                  <a:pt x="0" y="47015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Google Shape;2298;p83"/>
          <p:cNvSpPr/>
          <p:nvPr/>
        </p:nvSpPr>
        <p:spPr>
          <a:xfrm>
            <a:off x="4008164" y="4470894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87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9" name="Google Shape;2299;p83"/>
          <p:cNvSpPr/>
          <p:nvPr/>
        </p:nvSpPr>
        <p:spPr>
          <a:xfrm>
            <a:off x="4008164" y="4470894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8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0" name="Google Shape;2300;p83"/>
          <p:cNvSpPr/>
          <p:nvPr/>
        </p:nvSpPr>
        <p:spPr>
          <a:xfrm>
            <a:off x="3962258" y="4427655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683" y="75234"/>
                </a:moveTo>
                <a:lnTo>
                  <a:pt x="81407" y="0"/>
                </a:lnTo>
                <a:lnTo>
                  <a:pt x="0" y="47015"/>
                </a:lnTo>
                <a:lnTo>
                  <a:pt x="0" y="140652"/>
                </a:lnTo>
                <a:lnTo>
                  <a:pt x="129781" y="215582"/>
                </a:lnTo>
                <a:lnTo>
                  <a:pt x="129781" y="215912"/>
                </a:lnTo>
                <a:lnTo>
                  <a:pt x="130302" y="215887"/>
                </a:lnTo>
                <a:lnTo>
                  <a:pt x="211683" y="168871"/>
                </a:lnTo>
                <a:lnTo>
                  <a:pt x="211683" y="75387"/>
                </a:lnTo>
                <a:lnTo>
                  <a:pt x="211455" y="75361"/>
                </a:lnTo>
                <a:lnTo>
                  <a:pt x="211683" y="7523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1" name="Google Shape;2301;p83"/>
          <p:cNvSpPr/>
          <p:nvPr/>
        </p:nvSpPr>
        <p:spPr>
          <a:xfrm>
            <a:off x="3923827" y="4449772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32" y="0"/>
                </a:moveTo>
                <a:lnTo>
                  <a:pt x="0" y="47002"/>
                </a:lnTo>
                <a:lnTo>
                  <a:pt x="0" y="140652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74"/>
                </a:lnTo>
                <a:lnTo>
                  <a:pt x="211708" y="168859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lnTo>
                  <a:pt x="8143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83"/>
          <p:cNvSpPr/>
          <p:nvPr/>
        </p:nvSpPr>
        <p:spPr>
          <a:xfrm>
            <a:off x="3923827" y="4449772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34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52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74"/>
                </a:lnTo>
                <a:lnTo>
                  <a:pt x="211708" y="168859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p83"/>
          <p:cNvSpPr/>
          <p:nvPr/>
        </p:nvSpPr>
        <p:spPr>
          <a:xfrm>
            <a:off x="3923827" y="4449774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02"/>
                </a:moveTo>
                <a:lnTo>
                  <a:pt x="130276" y="122237"/>
                </a:lnTo>
                <a:lnTo>
                  <a:pt x="211709" y="75234"/>
                </a:lnTo>
                <a:lnTo>
                  <a:pt x="81432" y="0"/>
                </a:lnTo>
                <a:lnTo>
                  <a:pt x="0" y="4700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83"/>
          <p:cNvSpPr/>
          <p:nvPr/>
        </p:nvSpPr>
        <p:spPr>
          <a:xfrm>
            <a:off x="3969734" y="4493016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7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83"/>
          <p:cNvSpPr/>
          <p:nvPr/>
        </p:nvSpPr>
        <p:spPr>
          <a:xfrm>
            <a:off x="3969734" y="4493016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75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83"/>
          <p:cNvSpPr/>
          <p:nvPr/>
        </p:nvSpPr>
        <p:spPr>
          <a:xfrm>
            <a:off x="3923827" y="4449772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34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52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74"/>
                </a:lnTo>
                <a:lnTo>
                  <a:pt x="211708" y="168859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83"/>
          <p:cNvSpPr/>
          <p:nvPr/>
        </p:nvSpPr>
        <p:spPr>
          <a:xfrm>
            <a:off x="3885387" y="4471885"/>
            <a:ext cx="74762" cy="76329"/>
          </a:xfrm>
          <a:custGeom>
            <a:avLst/>
            <a:gdLst/>
            <a:ahLst/>
            <a:cxnLst/>
            <a:rect l="l" t="t" r="r" b="b"/>
            <a:pathLst>
              <a:path w="212090" h="216535" extrusionOk="0">
                <a:moveTo>
                  <a:pt x="81432" y="0"/>
                </a:moveTo>
                <a:lnTo>
                  <a:pt x="0" y="47015"/>
                </a:lnTo>
                <a:lnTo>
                  <a:pt x="0" y="140639"/>
                </a:lnTo>
                <a:lnTo>
                  <a:pt x="129781" y="215595"/>
                </a:lnTo>
                <a:lnTo>
                  <a:pt x="129781" y="215938"/>
                </a:lnTo>
                <a:lnTo>
                  <a:pt x="130302" y="215874"/>
                </a:lnTo>
                <a:lnTo>
                  <a:pt x="211734" y="168846"/>
                </a:lnTo>
                <a:lnTo>
                  <a:pt x="211734" y="75412"/>
                </a:lnTo>
                <a:lnTo>
                  <a:pt x="211480" y="75361"/>
                </a:lnTo>
                <a:lnTo>
                  <a:pt x="211734" y="75222"/>
                </a:lnTo>
                <a:lnTo>
                  <a:pt x="8143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Google Shape;2308;p83"/>
          <p:cNvSpPr/>
          <p:nvPr/>
        </p:nvSpPr>
        <p:spPr>
          <a:xfrm>
            <a:off x="3885387" y="4471885"/>
            <a:ext cx="74762" cy="76329"/>
          </a:xfrm>
          <a:custGeom>
            <a:avLst/>
            <a:gdLst/>
            <a:ahLst/>
            <a:cxnLst/>
            <a:rect l="l" t="t" r="r" b="b"/>
            <a:pathLst>
              <a:path w="212090" h="216535" extrusionOk="0">
                <a:moveTo>
                  <a:pt x="211734" y="75222"/>
                </a:moveTo>
                <a:lnTo>
                  <a:pt x="81432" y="0"/>
                </a:lnTo>
                <a:lnTo>
                  <a:pt x="0" y="47015"/>
                </a:lnTo>
                <a:lnTo>
                  <a:pt x="0" y="140639"/>
                </a:lnTo>
                <a:lnTo>
                  <a:pt x="129781" y="215595"/>
                </a:lnTo>
                <a:lnTo>
                  <a:pt x="129781" y="215938"/>
                </a:lnTo>
                <a:lnTo>
                  <a:pt x="130302" y="215874"/>
                </a:lnTo>
                <a:lnTo>
                  <a:pt x="211734" y="168846"/>
                </a:lnTo>
                <a:lnTo>
                  <a:pt x="211734" y="75412"/>
                </a:lnTo>
                <a:lnTo>
                  <a:pt x="211480" y="75361"/>
                </a:lnTo>
                <a:lnTo>
                  <a:pt x="211734" y="7522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83"/>
          <p:cNvSpPr/>
          <p:nvPr/>
        </p:nvSpPr>
        <p:spPr>
          <a:xfrm>
            <a:off x="3885388" y="4471887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15"/>
                </a:moveTo>
                <a:lnTo>
                  <a:pt x="130302" y="122237"/>
                </a:lnTo>
                <a:lnTo>
                  <a:pt x="211734" y="75222"/>
                </a:lnTo>
                <a:lnTo>
                  <a:pt x="81432" y="0"/>
                </a:lnTo>
                <a:lnTo>
                  <a:pt x="0" y="47015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Google Shape;2310;p83"/>
          <p:cNvSpPr/>
          <p:nvPr/>
        </p:nvSpPr>
        <p:spPr>
          <a:xfrm>
            <a:off x="3931294" y="4515129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83"/>
          <p:cNvSpPr/>
          <p:nvPr/>
        </p:nvSpPr>
        <p:spPr>
          <a:xfrm>
            <a:off x="3931294" y="4515129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0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83"/>
          <p:cNvSpPr/>
          <p:nvPr/>
        </p:nvSpPr>
        <p:spPr>
          <a:xfrm>
            <a:off x="3885387" y="4471885"/>
            <a:ext cx="74762" cy="76329"/>
          </a:xfrm>
          <a:custGeom>
            <a:avLst/>
            <a:gdLst/>
            <a:ahLst/>
            <a:cxnLst/>
            <a:rect l="l" t="t" r="r" b="b"/>
            <a:pathLst>
              <a:path w="212090" h="216535" extrusionOk="0">
                <a:moveTo>
                  <a:pt x="211734" y="75222"/>
                </a:moveTo>
                <a:lnTo>
                  <a:pt x="81432" y="0"/>
                </a:lnTo>
                <a:lnTo>
                  <a:pt x="0" y="47015"/>
                </a:lnTo>
                <a:lnTo>
                  <a:pt x="0" y="140639"/>
                </a:lnTo>
                <a:lnTo>
                  <a:pt x="129781" y="215595"/>
                </a:lnTo>
                <a:lnTo>
                  <a:pt x="129781" y="215938"/>
                </a:lnTo>
                <a:lnTo>
                  <a:pt x="130302" y="215874"/>
                </a:lnTo>
                <a:lnTo>
                  <a:pt x="211734" y="168846"/>
                </a:lnTo>
                <a:lnTo>
                  <a:pt x="211734" y="75412"/>
                </a:lnTo>
                <a:lnTo>
                  <a:pt x="211480" y="75361"/>
                </a:lnTo>
                <a:lnTo>
                  <a:pt x="211734" y="7522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83"/>
          <p:cNvSpPr/>
          <p:nvPr/>
        </p:nvSpPr>
        <p:spPr>
          <a:xfrm>
            <a:off x="3846957" y="449400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32" y="0"/>
                </a:moveTo>
                <a:lnTo>
                  <a:pt x="0" y="46989"/>
                </a:lnTo>
                <a:lnTo>
                  <a:pt x="0" y="140614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36"/>
                </a:lnTo>
                <a:lnTo>
                  <a:pt x="211708" y="75196"/>
                </a:lnTo>
                <a:lnTo>
                  <a:pt x="8143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83"/>
          <p:cNvSpPr/>
          <p:nvPr/>
        </p:nvSpPr>
        <p:spPr>
          <a:xfrm>
            <a:off x="3846957" y="449400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196"/>
                </a:moveTo>
                <a:lnTo>
                  <a:pt x="81432" y="0"/>
                </a:lnTo>
                <a:lnTo>
                  <a:pt x="0" y="46989"/>
                </a:lnTo>
                <a:lnTo>
                  <a:pt x="0" y="140614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36"/>
                </a:lnTo>
                <a:lnTo>
                  <a:pt x="211708" y="75196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Google Shape;2315;p83"/>
          <p:cNvSpPr/>
          <p:nvPr/>
        </p:nvSpPr>
        <p:spPr>
          <a:xfrm>
            <a:off x="3846957" y="4494009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6989"/>
                </a:moveTo>
                <a:lnTo>
                  <a:pt x="130276" y="122212"/>
                </a:lnTo>
                <a:lnTo>
                  <a:pt x="211709" y="75196"/>
                </a:lnTo>
                <a:lnTo>
                  <a:pt x="81432" y="0"/>
                </a:lnTo>
                <a:lnTo>
                  <a:pt x="0" y="4698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Google Shape;2316;p83"/>
          <p:cNvSpPr/>
          <p:nvPr/>
        </p:nvSpPr>
        <p:spPr>
          <a:xfrm>
            <a:off x="3892863" y="4537242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83"/>
          <p:cNvSpPr/>
          <p:nvPr/>
        </p:nvSpPr>
        <p:spPr>
          <a:xfrm>
            <a:off x="3892863" y="4537242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70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p83"/>
          <p:cNvSpPr/>
          <p:nvPr/>
        </p:nvSpPr>
        <p:spPr>
          <a:xfrm>
            <a:off x="3846957" y="4494007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196"/>
                </a:moveTo>
                <a:lnTo>
                  <a:pt x="81432" y="0"/>
                </a:lnTo>
                <a:lnTo>
                  <a:pt x="0" y="46989"/>
                </a:lnTo>
                <a:lnTo>
                  <a:pt x="0" y="140614"/>
                </a:lnTo>
                <a:lnTo>
                  <a:pt x="129781" y="215569"/>
                </a:lnTo>
                <a:lnTo>
                  <a:pt x="129781" y="215912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36"/>
                </a:lnTo>
                <a:lnTo>
                  <a:pt x="211708" y="75196"/>
                </a:lnTo>
                <a:close/>
              </a:path>
            </a:pathLst>
          </a:custGeom>
          <a:noFill/>
          <a:ln w="1905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83"/>
          <p:cNvSpPr/>
          <p:nvPr/>
        </p:nvSpPr>
        <p:spPr>
          <a:xfrm>
            <a:off x="3808526" y="4516120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06" y="0"/>
                </a:moveTo>
                <a:lnTo>
                  <a:pt x="0" y="47028"/>
                </a:lnTo>
                <a:lnTo>
                  <a:pt x="0" y="140665"/>
                </a:lnTo>
                <a:lnTo>
                  <a:pt x="129781" y="215582"/>
                </a:lnTo>
                <a:lnTo>
                  <a:pt x="129781" y="215899"/>
                </a:lnTo>
                <a:lnTo>
                  <a:pt x="130276" y="215874"/>
                </a:lnTo>
                <a:lnTo>
                  <a:pt x="211708" y="168871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lnTo>
                  <a:pt x="8140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83"/>
          <p:cNvSpPr/>
          <p:nvPr/>
        </p:nvSpPr>
        <p:spPr>
          <a:xfrm>
            <a:off x="3808526" y="4516120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34"/>
                </a:moveTo>
                <a:lnTo>
                  <a:pt x="81406" y="0"/>
                </a:lnTo>
                <a:lnTo>
                  <a:pt x="0" y="47028"/>
                </a:lnTo>
                <a:lnTo>
                  <a:pt x="0" y="140665"/>
                </a:lnTo>
                <a:lnTo>
                  <a:pt x="129781" y="215582"/>
                </a:lnTo>
                <a:lnTo>
                  <a:pt x="129781" y="215899"/>
                </a:lnTo>
                <a:lnTo>
                  <a:pt x="130276" y="215874"/>
                </a:lnTo>
                <a:lnTo>
                  <a:pt x="211708" y="168871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83"/>
          <p:cNvSpPr/>
          <p:nvPr/>
        </p:nvSpPr>
        <p:spPr>
          <a:xfrm>
            <a:off x="3808526" y="4516121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28"/>
                </a:moveTo>
                <a:lnTo>
                  <a:pt x="130276" y="122237"/>
                </a:lnTo>
                <a:lnTo>
                  <a:pt x="211709" y="75234"/>
                </a:lnTo>
                <a:lnTo>
                  <a:pt x="81407" y="0"/>
                </a:lnTo>
                <a:lnTo>
                  <a:pt x="0" y="47028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83"/>
          <p:cNvSpPr/>
          <p:nvPr/>
        </p:nvSpPr>
        <p:spPr>
          <a:xfrm>
            <a:off x="3854432" y="4559363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6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83"/>
          <p:cNvSpPr/>
          <p:nvPr/>
        </p:nvSpPr>
        <p:spPr>
          <a:xfrm>
            <a:off x="3854432" y="4559363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6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83"/>
          <p:cNvSpPr/>
          <p:nvPr/>
        </p:nvSpPr>
        <p:spPr>
          <a:xfrm>
            <a:off x="3808526" y="4516120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34"/>
                </a:moveTo>
                <a:lnTo>
                  <a:pt x="81406" y="0"/>
                </a:lnTo>
                <a:lnTo>
                  <a:pt x="0" y="47028"/>
                </a:lnTo>
                <a:lnTo>
                  <a:pt x="0" y="140665"/>
                </a:lnTo>
                <a:lnTo>
                  <a:pt x="129781" y="215582"/>
                </a:lnTo>
                <a:lnTo>
                  <a:pt x="129781" y="215899"/>
                </a:lnTo>
                <a:lnTo>
                  <a:pt x="130276" y="215874"/>
                </a:lnTo>
                <a:lnTo>
                  <a:pt x="211708" y="168871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34"/>
                </a:lnTo>
                <a:close/>
              </a:path>
            </a:pathLst>
          </a:custGeom>
          <a:noFill/>
          <a:ln w="1905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83"/>
          <p:cNvSpPr/>
          <p:nvPr/>
        </p:nvSpPr>
        <p:spPr>
          <a:xfrm>
            <a:off x="3770104" y="4538241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06" y="0"/>
                </a:moveTo>
                <a:lnTo>
                  <a:pt x="0" y="47002"/>
                </a:lnTo>
                <a:lnTo>
                  <a:pt x="0" y="140639"/>
                </a:lnTo>
                <a:lnTo>
                  <a:pt x="129755" y="215582"/>
                </a:lnTo>
                <a:lnTo>
                  <a:pt x="129755" y="215874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lnTo>
                  <a:pt x="8140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83"/>
          <p:cNvSpPr/>
          <p:nvPr/>
        </p:nvSpPr>
        <p:spPr>
          <a:xfrm>
            <a:off x="3770104" y="4538241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09"/>
                </a:moveTo>
                <a:lnTo>
                  <a:pt x="81406" y="0"/>
                </a:lnTo>
                <a:lnTo>
                  <a:pt x="0" y="47002"/>
                </a:lnTo>
                <a:lnTo>
                  <a:pt x="0" y="140639"/>
                </a:lnTo>
                <a:lnTo>
                  <a:pt x="129755" y="215582"/>
                </a:lnTo>
                <a:lnTo>
                  <a:pt x="129755" y="215874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83"/>
          <p:cNvSpPr/>
          <p:nvPr/>
        </p:nvSpPr>
        <p:spPr>
          <a:xfrm>
            <a:off x="3770104" y="4538243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02"/>
                </a:moveTo>
                <a:lnTo>
                  <a:pt x="130276" y="122212"/>
                </a:lnTo>
                <a:lnTo>
                  <a:pt x="211709" y="75209"/>
                </a:lnTo>
                <a:lnTo>
                  <a:pt x="81407" y="0"/>
                </a:lnTo>
                <a:lnTo>
                  <a:pt x="0" y="4700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83"/>
          <p:cNvSpPr/>
          <p:nvPr/>
        </p:nvSpPr>
        <p:spPr>
          <a:xfrm>
            <a:off x="3816002" y="4581476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6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83"/>
          <p:cNvSpPr/>
          <p:nvPr/>
        </p:nvSpPr>
        <p:spPr>
          <a:xfrm>
            <a:off x="3816002" y="4581476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6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83"/>
          <p:cNvSpPr/>
          <p:nvPr/>
        </p:nvSpPr>
        <p:spPr>
          <a:xfrm>
            <a:off x="3770104" y="4538241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09"/>
                </a:moveTo>
                <a:lnTo>
                  <a:pt x="81406" y="0"/>
                </a:lnTo>
                <a:lnTo>
                  <a:pt x="0" y="47002"/>
                </a:lnTo>
                <a:lnTo>
                  <a:pt x="0" y="140639"/>
                </a:lnTo>
                <a:lnTo>
                  <a:pt x="129755" y="215582"/>
                </a:lnTo>
                <a:lnTo>
                  <a:pt x="129755" y="215874"/>
                </a:lnTo>
                <a:lnTo>
                  <a:pt x="130276" y="215861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83"/>
          <p:cNvSpPr/>
          <p:nvPr/>
        </p:nvSpPr>
        <p:spPr>
          <a:xfrm>
            <a:off x="3731664" y="4560354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81432" y="0"/>
                </a:moveTo>
                <a:lnTo>
                  <a:pt x="0" y="47002"/>
                </a:lnTo>
                <a:lnTo>
                  <a:pt x="0" y="140639"/>
                </a:lnTo>
                <a:lnTo>
                  <a:pt x="129781" y="215582"/>
                </a:lnTo>
                <a:lnTo>
                  <a:pt x="129781" y="215900"/>
                </a:lnTo>
                <a:lnTo>
                  <a:pt x="130276" y="215874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lnTo>
                  <a:pt x="8143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83"/>
          <p:cNvSpPr/>
          <p:nvPr/>
        </p:nvSpPr>
        <p:spPr>
          <a:xfrm>
            <a:off x="3731664" y="4560354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09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39"/>
                </a:lnTo>
                <a:lnTo>
                  <a:pt x="129781" y="215582"/>
                </a:lnTo>
                <a:lnTo>
                  <a:pt x="129781" y="215900"/>
                </a:lnTo>
                <a:lnTo>
                  <a:pt x="130276" y="215874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83"/>
          <p:cNvSpPr/>
          <p:nvPr/>
        </p:nvSpPr>
        <p:spPr>
          <a:xfrm>
            <a:off x="3731665" y="4560356"/>
            <a:ext cx="74762" cy="43200"/>
          </a:xfrm>
          <a:custGeom>
            <a:avLst/>
            <a:gdLst/>
            <a:ahLst/>
            <a:cxnLst/>
            <a:rect l="l" t="t" r="r" b="b"/>
            <a:pathLst>
              <a:path w="212090" h="122554" extrusionOk="0">
                <a:moveTo>
                  <a:pt x="0" y="47002"/>
                </a:moveTo>
                <a:lnTo>
                  <a:pt x="130276" y="122224"/>
                </a:lnTo>
                <a:lnTo>
                  <a:pt x="211709" y="75209"/>
                </a:lnTo>
                <a:lnTo>
                  <a:pt x="81432" y="0"/>
                </a:lnTo>
                <a:lnTo>
                  <a:pt x="0" y="47002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83"/>
          <p:cNvSpPr/>
          <p:nvPr/>
        </p:nvSpPr>
        <p:spPr>
          <a:xfrm>
            <a:off x="3777571" y="4603593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7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83"/>
          <p:cNvSpPr/>
          <p:nvPr/>
        </p:nvSpPr>
        <p:spPr>
          <a:xfrm>
            <a:off x="3777571" y="4603593"/>
            <a:ext cx="0" cy="33128"/>
          </a:xfrm>
          <a:custGeom>
            <a:avLst/>
            <a:gdLst/>
            <a:ahLst/>
            <a:cxnLst/>
            <a:rect l="l" t="t" r="r" b="b"/>
            <a:pathLst>
              <a:path w="120000" h="93979" extrusionOk="0">
                <a:moveTo>
                  <a:pt x="0" y="0"/>
                </a:moveTo>
                <a:lnTo>
                  <a:pt x="0" y="93675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83"/>
          <p:cNvSpPr/>
          <p:nvPr/>
        </p:nvSpPr>
        <p:spPr>
          <a:xfrm>
            <a:off x="3731664" y="4560354"/>
            <a:ext cx="74762" cy="76105"/>
          </a:xfrm>
          <a:custGeom>
            <a:avLst/>
            <a:gdLst/>
            <a:ahLst/>
            <a:cxnLst/>
            <a:rect l="l" t="t" r="r" b="b"/>
            <a:pathLst>
              <a:path w="212090" h="215900" extrusionOk="0">
                <a:moveTo>
                  <a:pt x="211708" y="75209"/>
                </a:moveTo>
                <a:lnTo>
                  <a:pt x="81432" y="0"/>
                </a:lnTo>
                <a:lnTo>
                  <a:pt x="0" y="47002"/>
                </a:lnTo>
                <a:lnTo>
                  <a:pt x="0" y="140639"/>
                </a:lnTo>
                <a:lnTo>
                  <a:pt x="129781" y="215582"/>
                </a:lnTo>
                <a:lnTo>
                  <a:pt x="129781" y="215900"/>
                </a:lnTo>
                <a:lnTo>
                  <a:pt x="130276" y="215874"/>
                </a:lnTo>
                <a:lnTo>
                  <a:pt x="211708" y="168846"/>
                </a:lnTo>
                <a:lnTo>
                  <a:pt x="211708" y="75387"/>
                </a:lnTo>
                <a:lnTo>
                  <a:pt x="211454" y="75361"/>
                </a:lnTo>
                <a:lnTo>
                  <a:pt x="211708" y="75209"/>
                </a:lnTo>
                <a:close/>
              </a:path>
            </a:pathLst>
          </a:custGeom>
          <a:noFill/>
          <a:ln w="1905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83"/>
          <p:cNvSpPr/>
          <p:nvPr/>
        </p:nvSpPr>
        <p:spPr>
          <a:xfrm>
            <a:off x="4801632" y="4243233"/>
            <a:ext cx="885361" cy="511391"/>
          </a:xfrm>
          <a:custGeom>
            <a:avLst/>
            <a:gdLst/>
            <a:ahLst/>
            <a:cxnLst/>
            <a:rect l="l" t="t" r="r" b="b"/>
            <a:pathLst>
              <a:path w="2642870" h="1526540" extrusionOk="0">
                <a:moveTo>
                  <a:pt x="861758" y="0"/>
                </a:moveTo>
                <a:lnTo>
                  <a:pt x="0" y="498208"/>
                </a:lnTo>
                <a:lnTo>
                  <a:pt x="1780654" y="1526285"/>
                </a:lnTo>
                <a:lnTo>
                  <a:pt x="2642387" y="1028064"/>
                </a:lnTo>
                <a:lnTo>
                  <a:pt x="861758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83"/>
          <p:cNvSpPr/>
          <p:nvPr/>
        </p:nvSpPr>
        <p:spPr>
          <a:xfrm>
            <a:off x="4914820" y="4308730"/>
            <a:ext cx="659873" cy="380352"/>
          </a:xfrm>
          <a:custGeom>
            <a:avLst/>
            <a:gdLst/>
            <a:ahLst/>
            <a:cxnLst/>
            <a:rect l="l" t="t" r="r" b="b"/>
            <a:pathLst>
              <a:path w="1969770" h="1135379" extrusionOk="0">
                <a:moveTo>
                  <a:pt x="1415872" y="1134770"/>
                </a:moveTo>
                <a:lnTo>
                  <a:pt x="0" y="317309"/>
                </a:lnTo>
                <a:lnTo>
                  <a:pt x="553478" y="0"/>
                </a:lnTo>
                <a:lnTo>
                  <a:pt x="1969363" y="817524"/>
                </a:lnTo>
                <a:lnTo>
                  <a:pt x="1415872" y="1134770"/>
                </a:lnTo>
                <a:close/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83"/>
          <p:cNvSpPr/>
          <p:nvPr/>
        </p:nvSpPr>
        <p:spPr>
          <a:xfrm>
            <a:off x="4914820" y="4173755"/>
            <a:ext cx="474377" cy="514582"/>
          </a:xfrm>
          <a:custGeom>
            <a:avLst/>
            <a:gdLst/>
            <a:ahLst/>
            <a:cxnLst/>
            <a:rect l="l" t="t" r="r" b="b"/>
            <a:pathLst>
              <a:path w="1416050" h="1536065" extrusionOk="0">
                <a:moveTo>
                  <a:pt x="0" y="0"/>
                </a:moveTo>
                <a:lnTo>
                  <a:pt x="0" y="718121"/>
                </a:lnTo>
                <a:lnTo>
                  <a:pt x="1415872" y="1535633"/>
                </a:lnTo>
                <a:lnTo>
                  <a:pt x="1415872" y="817460"/>
                </a:lnTo>
                <a:lnTo>
                  <a:pt x="942098" y="543915"/>
                </a:lnTo>
                <a:lnTo>
                  <a:pt x="942098" y="429272"/>
                </a:lnTo>
                <a:lnTo>
                  <a:pt x="669647" y="271957"/>
                </a:lnTo>
                <a:lnTo>
                  <a:pt x="471055" y="271957"/>
                </a:lnTo>
                <a:lnTo>
                  <a:pt x="0" y="0"/>
                </a:lnTo>
                <a:close/>
              </a:path>
              <a:path w="1416050" h="1536065" extrusionOk="0">
                <a:moveTo>
                  <a:pt x="471055" y="157289"/>
                </a:moveTo>
                <a:lnTo>
                  <a:pt x="471055" y="271957"/>
                </a:lnTo>
                <a:lnTo>
                  <a:pt x="669647" y="271957"/>
                </a:lnTo>
                <a:lnTo>
                  <a:pt x="471055" y="1572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83"/>
          <p:cNvSpPr/>
          <p:nvPr/>
        </p:nvSpPr>
        <p:spPr>
          <a:xfrm>
            <a:off x="4914820" y="4173755"/>
            <a:ext cx="474377" cy="514582"/>
          </a:xfrm>
          <a:custGeom>
            <a:avLst/>
            <a:gdLst/>
            <a:ahLst/>
            <a:cxnLst/>
            <a:rect l="l" t="t" r="r" b="b"/>
            <a:pathLst>
              <a:path w="1416050" h="1536065" extrusionOk="0">
                <a:moveTo>
                  <a:pt x="1415872" y="817460"/>
                </a:moveTo>
                <a:lnTo>
                  <a:pt x="942098" y="543915"/>
                </a:lnTo>
                <a:lnTo>
                  <a:pt x="942098" y="429272"/>
                </a:lnTo>
                <a:lnTo>
                  <a:pt x="471055" y="157289"/>
                </a:lnTo>
                <a:lnTo>
                  <a:pt x="471055" y="271957"/>
                </a:lnTo>
                <a:lnTo>
                  <a:pt x="0" y="0"/>
                </a:lnTo>
                <a:lnTo>
                  <a:pt x="0" y="718121"/>
                </a:lnTo>
                <a:lnTo>
                  <a:pt x="1415872" y="1535633"/>
                </a:lnTo>
                <a:lnTo>
                  <a:pt x="1415872" y="817460"/>
                </a:lnTo>
                <a:close/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83"/>
          <p:cNvSpPr/>
          <p:nvPr/>
        </p:nvSpPr>
        <p:spPr>
          <a:xfrm>
            <a:off x="4931694" y="4234113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81"/>
                </a:moveTo>
                <a:lnTo>
                  <a:pt x="68910" y="135153"/>
                </a:lnTo>
                <a:lnTo>
                  <a:pt x="0" y="95592"/>
                </a:lnTo>
                <a:lnTo>
                  <a:pt x="0" y="0"/>
                </a:lnTo>
                <a:lnTo>
                  <a:pt x="68910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83"/>
          <p:cNvSpPr/>
          <p:nvPr/>
        </p:nvSpPr>
        <p:spPr>
          <a:xfrm>
            <a:off x="4980986" y="4262354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81"/>
                </a:moveTo>
                <a:lnTo>
                  <a:pt x="68910" y="135178"/>
                </a:lnTo>
                <a:lnTo>
                  <a:pt x="0" y="95618"/>
                </a:lnTo>
                <a:lnTo>
                  <a:pt x="0" y="0"/>
                </a:lnTo>
                <a:lnTo>
                  <a:pt x="68910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83"/>
          <p:cNvSpPr/>
          <p:nvPr/>
        </p:nvSpPr>
        <p:spPr>
          <a:xfrm>
            <a:off x="5030289" y="4290594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22" y="40055"/>
                </a:moveTo>
                <a:lnTo>
                  <a:pt x="68922" y="135178"/>
                </a:lnTo>
                <a:lnTo>
                  <a:pt x="0" y="95618"/>
                </a:lnTo>
                <a:lnTo>
                  <a:pt x="0" y="0"/>
                </a:lnTo>
                <a:lnTo>
                  <a:pt x="68922" y="40055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83"/>
          <p:cNvSpPr/>
          <p:nvPr/>
        </p:nvSpPr>
        <p:spPr>
          <a:xfrm>
            <a:off x="4931694" y="4311332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81"/>
                </a:moveTo>
                <a:lnTo>
                  <a:pt x="68910" y="135178"/>
                </a:lnTo>
                <a:lnTo>
                  <a:pt x="0" y="95618"/>
                </a:lnTo>
                <a:lnTo>
                  <a:pt x="0" y="0"/>
                </a:lnTo>
                <a:lnTo>
                  <a:pt x="68910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83"/>
          <p:cNvSpPr/>
          <p:nvPr/>
        </p:nvSpPr>
        <p:spPr>
          <a:xfrm>
            <a:off x="4980986" y="4339581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55"/>
                </a:moveTo>
                <a:lnTo>
                  <a:pt x="68910" y="135178"/>
                </a:lnTo>
                <a:lnTo>
                  <a:pt x="0" y="95618"/>
                </a:lnTo>
                <a:lnTo>
                  <a:pt x="0" y="0"/>
                </a:lnTo>
                <a:lnTo>
                  <a:pt x="68910" y="40055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83"/>
          <p:cNvSpPr/>
          <p:nvPr/>
        </p:nvSpPr>
        <p:spPr>
          <a:xfrm>
            <a:off x="5030289" y="4367821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22" y="40081"/>
                </a:moveTo>
                <a:lnTo>
                  <a:pt x="68922" y="135178"/>
                </a:lnTo>
                <a:lnTo>
                  <a:pt x="0" y="95618"/>
                </a:lnTo>
                <a:lnTo>
                  <a:pt x="0" y="0"/>
                </a:lnTo>
                <a:lnTo>
                  <a:pt x="68922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83"/>
          <p:cNvSpPr/>
          <p:nvPr/>
        </p:nvSpPr>
        <p:spPr>
          <a:xfrm>
            <a:off x="5247919" y="4416106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81"/>
                </a:moveTo>
                <a:lnTo>
                  <a:pt x="68910" y="135178"/>
                </a:lnTo>
                <a:lnTo>
                  <a:pt x="0" y="95618"/>
                </a:lnTo>
                <a:lnTo>
                  <a:pt x="0" y="0"/>
                </a:lnTo>
                <a:lnTo>
                  <a:pt x="68910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p83"/>
          <p:cNvSpPr/>
          <p:nvPr/>
        </p:nvSpPr>
        <p:spPr>
          <a:xfrm>
            <a:off x="5297215" y="4444346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897" y="40106"/>
                </a:moveTo>
                <a:lnTo>
                  <a:pt x="68897" y="135204"/>
                </a:lnTo>
                <a:lnTo>
                  <a:pt x="0" y="95618"/>
                </a:lnTo>
                <a:lnTo>
                  <a:pt x="0" y="0"/>
                </a:lnTo>
                <a:lnTo>
                  <a:pt x="68897" y="40106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83"/>
          <p:cNvSpPr/>
          <p:nvPr/>
        </p:nvSpPr>
        <p:spPr>
          <a:xfrm>
            <a:off x="5346519" y="4472595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872" y="40081"/>
                </a:moveTo>
                <a:lnTo>
                  <a:pt x="68872" y="135153"/>
                </a:lnTo>
                <a:lnTo>
                  <a:pt x="0" y="95618"/>
                </a:lnTo>
                <a:lnTo>
                  <a:pt x="0" y="0"/>
                </a:lnTo>
                <a:lnTo>
                  <a:pt x="68872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p83"/>
          <p:cNvSpPr/>
          <p:nvPr/>
        </p:nvSpPr>
        <p:spPr>
          <a:xfrm>
            <a:off x="5247919" y="4493333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910" y="40055"/>
                </a:moveTo>
                <a:lnTo>
                  <a:pt x="68910" y="135178"/>
                </a:lnTo>
                <a:lnTo>
                  <a:pt x="0" y="95618"/>
                </a:lnTo>
                <a:lnTo>
                  <a:pt x="0" y="0"/>
                </a:lnTo>
                <a:lnTo>
                  <a:pt x="68910" y="40055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p83"/>
          <p:cNvSpPr/>
          <p:nvPr/>
        </p:nvSpPr>
        <p:spPr>
          <a:xfrm>
            <a:off x="5297215" y="4521573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897" y="40081"/>
                </a:moveTo>
                <a:lnTo>
                  <a:pt x="68897" y="135204"/>
                </a:lnTo>
                <a:lnTo>
                  <a:pt x="0" y="95618"/>
                </a:lnTo>
                <a:lnTo>
                  <a:pt x="0" y="0"/>
                </a:lnTo>
                <a:lnTo>
                  <a:pt x="68897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p83"/>
          <p:cNvSpPr/>
          <p:nvPr/>
        </p:nvSpPr>
        <p:spPr>
          <a:xfrm>
            <a:off x="5346519" y="4549822"/>
            <a:ext cx="23187" cy="45310"/>
          </a:xfrm>
          <a:custGeom>
            <a:avLst/>
            <a:gdLst/>
            <a:ahLst/>
            <a:cxnLst/>
            <a:rect l="l" t="t" r="r" b="b"/>
            <a:pathLst>
              <a:path w="69214" h="135254" extrusionOk="0">
                <a:moveTo>
                  <a:pt x="68872" y="40081"/>
                </a:moveTo>
                <a:lnTo>
                  <a:pt x="68872" y="135153"/>
                </a:lnTo>
                <a:lnTo>
                  <a:pt x="0" y="95592"/>
                </a:lnTo>
                <a:lnTo>
                  <a:pt x="0" y="0"/>
                </a:lnTo>
                <a:lnTo>
                  <a:pt x="68872" y="40081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3" name="Google Shape;2353;p83"/>
          <p:cNvSpPr/>
          <p:nvPr/>
        </p:nvSpPr>
        <p:spPr>
          <a:xfrm>
            <a:off x="5102732" y="4442657"/>
            <a:ext cx="95513" cy="134868"/>
          </a:xfrm>
          <a:custGeom>
            <a:avLst/>
            <a:gdLst/>
            <a:ahLst/>
            <a:cxnLst/>
            <a:rect l="l" t="t" r="r" b="b"/>
            <a:pathLst>
              <a:path w="285114" h="402590" extrusionOk="0">
                <a:moveTo>
                  <a:pt x="0" y="237629"/>
                </a:moveTo>
                <a:lnTo>
                  <a:pt x="0" y="0"/>
                </a:lnTo>
                <a:lnTo>
                  <a:pt x="284822" y="164477"/>
                </a:lnTo>
                <a:lnTo>
                  <a:pt x="284822" y="402056"/>
                </a:lnTo>
                <a:lnTo>
                  <a:pt x="0" y="237629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83"/>
          <p:cNvSpPr/>
          <p:nvPr/>
        </p:nvSpPr>
        <p:spPr>
          <a:xfrm>
            <a:off x="5119411" y="4301122"/>
            <a:ext cx="55308" cy="88919"/>
          </a:xfrm>
          <a:custGeom>
            <a:avLst/>
            <a:gdLst/>
            <a:ahLst/>
            <a:cxnLst/>
            <a:rect l="l" t="t" r="r" b="b"/>
            <a:pathLst>
              <a:path w="165100" h="265429" extrusionOk="0">
                <a:moveTo>
                  <a:pt x="0" y="50101"/>
                </a:moveTo>
                <a:lnTo>
                  <a:pt x="0" y="119354"/>
                </a:lnTo>
                <a:lnTo>
                  <a:pt x="52552" y="149885"/>
                </a:lnTo>
                <a:lnTo>
                  <a:pt x="52552" y="231863"/>
                </a:lnTo>
                <a:lnTo>
                  <a:pt x="110566" y="265201"/>
                </a:lnTo>
                <a:lnTo>
                  <a:pt x="110566" y="183654"/>
                </a:lnTo>
                <a:lnTo>
                  <a:pt x="164630" y="183654"/>
                </a:lnTo>
                <a:lnTo>
                  <a:pt x="164630" y="145872"/>
                </a:lnTo>
                <a:lnTo>
                  <a:pt x="110566" y="114414"/>
                </a:lnTo>
                <a:lnTo>
                  <a:pt x="110566" y="80683"/>
                </a:lnTo>
                <a:lnTo>
                  <a:pt x="52552" y="80683"/>
                </a:lnTo>
                <a:lnTo>
                  <a:pt x="0" y="50101"/>
                </a:lnTo>
                <a:close/>
              </a:path>
              <a:path w="165100" h="265429" extrusionOk="0">
                <a:moveTo>
                  <a:pt x="164630" y="183654"/>
                </a:moveTo>
                <a:lnTo>
                  <a:pt x="110566" y="183654"/>
                </a:lnTo>
                <a:lnTo>
                  <a:pt x="164630" y="215099"/>
                </a:lnTo>
                <a:lnTo>
                  <a:pt x="164630" y="183654"/>
                </a:lnTo>
                <a:close/>
              </a:path>
              <a:path w="165100" h="265429" extrusionOk="0">
                <a:moveTo>
                  <a:pt x="52552" y="0"/>
                </a:moveTo>
                <a:lnTo>
                  <a:pt x="52552" y="80683"/>
                </a:lnTo>
                <a:lnTo>
                  <a:pt x="110566" y="80683"/>
                </a:lnTo>
                <a:lnTo>
                  <a:pt x="110566" y="33705"/>
                </a:lnTo>
                <a:lnTo>
                  <a:pt x="525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83"/>
          <p:cNvSpPr/>
          <p:nvPr/>
        </p:nvSpPr>
        <p:spPr>
          <a:xfrm>
            <a:off x="5119411" y="4301122"/>
            <a:ext cx="55308" cy="88919"/>
          </a:xfrm>
          <a:custGeom>
            <a:avLst/>
            <a:gdLst/>
            <a:ahLst/>
            <a:cxnLst/>
            <a:rect l="l" t="t" r="r" b="b"/>
            <a:pathLst>
              <a:path w="165100" h="265429" extrusionOk="0">
                <a:moveTo>
                  <a:pt x="164630" y="145872"/>
                </a:moveTo>
                <a:lnTo>
                  <a:pt x="110566" y="114414"/>
                </a:lnTo>
                <a:lnTo>
                  <a:pt x="110566" y="33705"/>
                </a:lnTo>
                <a:lnTo>
                  <a:pt x="52552" y="0"/>
                </a:lnTo>
                <a:lnTo>
                  <a:pt x="52552" y="80683"/>
                </a:lnTo>
                <a:lnTo>
                  <a:pt x="0" y="50101"/>
                </a:lnTo>
                <a:lnTo>
                  <a:pt x="0" y="119354"/>
                </a:lnTo>
                <a:lnTo>
                  <a:pt x="52552" y="149885"/>
                </a:lnTo>
                <a:lnTo>
                  <a:pt x="52552" y="231863"/>
                </a:lnTo>
                <a:lnTo>
                  <a:pt x="110566" y="265201"/>
                </a:lnTo>
                <a:lnTo>
                  <a:pt x="110566" y="183654"/>
                </a:lnTo>
                <a:lnTo>
                  <a:pt x="164630" y="215099"/>
                </a:lnTo>
                <a:lnTo>
                  <a:pt x="164630" y="145872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83"/>
          <p:cNvSpPr/>
          <p:nvPr/>
        </p:nvSpPr>
        <p:spPr>
          <a:xfrm>
            <a:off x="5073479" y="4265360"/>
            <a:ext cx="0" cy="239741"/>
          </a:xfrm>
          <a:custGeom>
            <a:avLst/>
            <a:gdLst/>
            <a:ahLst/>
            <a:cxnLst/>
            <a:rect l="l" t="t" r="r" b="b"/>
            <a:pathLst>
              <a:path w="120000" h="715645" extrusionOk="0">
                <a:moveTo>
                  <a:pt x="0" y="0"/>
                </a:moveTo>
                <a:lnTo>
                  <a:pt x="0" y="71556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83"/>
          <p:cNvSpPr/>
          <p:nvPr/>
        </p:nvSpPr>
        <p:spPr>
          <a:xfrm>
            <a:off x="5073479" y="4265360"/>
            <a:ext cx="0" cy="239741"/>
          </a:xfrm>
          <a:custGeom>
            <a:avLst/>
            <a:gdLst/>
            <a:ahLst/>
            <a:cxnLst/>
            <a:rect l="l" t="t" r="r" b="b"/>
            <a:pathLst>
              <a:path w="120000" h="715645" extrusionOk="0">
                <a:moveTo>
                  <a:pt x="0" y="0"/>
                </a:moveTo>
                <a:lnTo>
                  <a:pt x="0" y="715568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p83"/>
          <p:cNvSpPr/>
          <p:nvPr/>
        </p:nvSpPr>
        <p:spPr>
          <a:xfrm>
            <a:off x="5232130" y="4356716"/>
            <a:ext cx="0" cy="239741"/>
          </a:xfrm>
          <a:custGeom>
            <a:avLst/>
            <a:gdLst/>
            <a:ahLst/>
            <a:cxnLst/>
            <a:rect l="l" t="t" r="r" b="b"/>
            <a:pathLst>
              <a:path w="120000" h="715645" extrusionOk="0">
                <a:moveTo>
                  <a:pt x="0" y="0"/>
                </a:moveTo>
                <a:lnTo>
                  <a:pt x="0" y="71556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9" name="Google Shape;2359;p83"/>
          <p:cNvSpPr/>
          <p:nvPr/>
        </p:nvSpPr>
        <p:spPr>
          <a:xfrm>
            <a:off x="5232130" y="4356716"/>
            <a:ext cx="0" cy="239741"/>
          </a:xfrm>
          <a:custGeom>
            <a:avLst/>
            <a:gdLst/>
            <a:ahLst/>
            <a:cxnLst/>
            <a:rect l="l" t="t" r="r" b="b"/>
            <a:pathLst>
              <a:path w="120000" h="715645" extrusionOk="0">
                <a:moveTo>
                  <a:pt x="0" y="0"/>
                </a:moveTo>
                <a:lnTo>
                  <a:pt x="0" y="715568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83"/>
          <p:cNvSpPr/>
          <p:nvPr/>
        </p:nvSpPr>
        <p:spPr>
          <a:xfrm>
            <a:off x="5146622" y="4468350"/>
            <a:ext cx="0" cy="77645"/>
          </a:xfrm>
          <a:custGeom>
            <a:avLst/>
            <a:gdLst/>
            <a:ahLst/>
            <a:cxnLst/>
            <a:rect l="l" t="t" r="r" b="b"/>
            <a:pathLst>
              <a:path w="120000" h="231775" extrusionOk="0">
                <a:moveTo>
                  <a:pt x="0" y="0"/>
                </a:moveTo>
                <a:lnTo>
                  <a:pt x="0" y="231648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83"/>
          <p:cNvSpPr/>
          <p:nvPr/>
        </p:nvSpPr>
        <p:spPr>
          <a:xfrm>
            <a:off x="5153824" y="4472669"/>
            <a:ext cx="0" cy="77645"/>
          </a:xfrm>
          <a:custGeom>
            <a:avLst/>
            <a:gdLst/>
            <a:ahLst/>
            <a:cxnLst/>
            <a:rect l="l" t="t" r="r" b="b"/>
            <a:pathLst>
              <a:path w="120000" h="231775" extrusionOk="0">
                <a:moveTo>
                  <a:pt x="0" y="0"/>
                </a:moveTo>
                <a:lnTo>
                  <a:pt x="0" y="2316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83"/>
          <p:cNvSpPr/>
          <p:nvPr/>
        </p:nvSpPr>
        <p:spPr>
          <a:xfrm>
            <a:off x="5139638" y="4463847"/>
            <a:ext cx="0" cy="77645"/>
          </a:xfrm>
          <a:custGeom>
            <a:avLst/>
            <a:gdLst/>
            <a:ahLst/>
            <a:cxnLst/>
            <a:rect l="l" t="t" r="r" b="b"/>
            <a:pathLst>
              <a:path w="120000" h="231775" extrusionOk="0">
                <a:moveTo>
                  <a:pt x="0" y="0"/>
                </a:moveTo>
                <a:lnTo>
                  <a:pt x="0" y="23162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83"/>
          <p:cNvSpPr/>
          <p:nvPr/>
        </p:nvSpPr>
        <p:spPr>
          <a:xfrm>
            <a:off x="4914820" y="4066877"/>
            <a:ext cx="659873" cy="380140"/>
          </a:xfrm>
          <a:custGeom>
            <a:avLst/>
            <a:gdLst/>
            <a:ahLst/>
            <a:cxnLst/>
            <a:rect l="l" t="t" r="r" b="b"/>
            <a:pathLst>
              <a:path w="1969770" h="1134745" extrusionOk="0">
                <a:moveTo>
                  <a:pt x="1495564" y="474586"/>
                </a:moveTo>
                <a:lnTo>
                  <a:pt x="471055" y="474586"/>
                </a:lnTo>
                <a:lnTo>
                  <a:pt x="942098" y="746569"/>
                </a:lnTo>
                <a:lnTo>
                  <a:pt x="942098" y="861212"/>
                </a:lnTo>
                <a:lnTo>
                  <a:pt x="1415872" y="1134757"/>
                </a:lnTo>
                <a:lnTo>
                  <a:pt x="1969363" y="817486"/>
                </a:lnTo>
                <a:lnTo>
                  <a:pt x="1495564" y="543941"/>
                </a:lnTo>
                <a:lnTo>
                  <a:pt x="1495564" y="474586"/>
                </a:lnTo>
                <a:close/>
              </a:path>
              <a:path w="1969770" h="1134745" extrusionOk="0">
                <a:moveTo>
                  <a:pt x="553478" y="0"/>
                </a:moveTo>
                <a:lnTo>
                  <a:pt x="0" y="317296"/>
                </a:lnTo>
                <a:lnTo>
                  <a:pt x="471055" y="589254"/>
                </a:lnTo>
                <a:lnTo>
                  <a:pt x="471055" y="474586"/>
                </a:lnTo>
                <a:lnTo>
                  <a:pt x="1495564" y="474586"/>
                </a:lnTo>
                <a:lnTo>
                  <a:pt x="1495564" y="429285"/>
                </a:lnTo>
                <a:lnTo>
                  <a:pt x="1223068" y="271970"/>
                </a:lnTo>
                <a:lnTo>
                  <a:pt x="1024508" y="271970"/>
                </a:lnTo>
                <a:lnTo>
                  <a:pt x="553478" y="0"/>
                </a:lnTo>
                <a:close/>
              </a:path>
              <a:path w="1969770" h="1134745" extrusionOk="0">
                <a:moveTo>
                  <a:pt x="1024508" y="157340"/>
                </a:moveTo>
                <a:lnTo>
                  <a:pt x="1024508" y="271970"/>
                </a:lnTo>
                <a:lnTo>
                  <a:pt x="1223068" y="271970"/>
                </a:lnTo>
                <a:lnTo>
                  <a:pt x="1024508" y="15734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4" name="Google Shape;2364;p83"/>
          <p:cNvSpPr/>
          <p:nvPr/>
        </p:nvSpPr>
        <p:spPr>
          <a:xfrm>
            <a:off x="5391701" y="4342186"/>
            <a:ext cx="185496" cy="346954"/>
          </a:xfrm>
          <a:custGeom>
            <a:avLst/>
            <a:gdLst/>
            <a:ahLst/>
            <a:cxnLst/>
            <a:rect l="l" t="t" r="r" b="b"/>
            <a:pathLst>
              <a:path w="553720" h="1035684" extrusionOk="0">
                <a:moveTo>
                  <a:pt x="553491" y="0"/>
                </a:moveTo>
                <a:lnTo>
                  <a:pt x="0" y="317296"/>
                </a:lnTo>
                <a:lnTo>
                  <a:pt x="0" y="1035316"/>
                </a:lnTo>
                <a:lnTo>
                  <a:pt x="553491" y="718019"/>
                </a:lnTo>
                <a:lnTo>
                  <a:pt x="553491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83"/>
          <p:cNvSpPr/>
          <p:nvPr/>
        </p:nvSpPr>
        <p:spPr>
          <a:xfrm>
            <a:off x="5391701" y="4342186"/>
            <a:ext cx="185496" cy="346954"/>
          </a:xfrm>
          <a:custGeom>
            <a:avLst/>
            <a:gdLst/>
            <a:ahLst/>
            <a:cxnLst/>
            <a:rect l="l" t="t" r="r" b="b"/>
            <a:pathLst>
              <a:path w="553720" h="1035684" extrusionOk="0">
                <a:moveTo>
                  <a:pt x="553491" y="718019"/>
                </a:moveTo>
                <a:lnTo>
                  <a:pt x="0" y="1035316"/>
                </a:lnTo>
                <a:lnTo>
                  <a:pt x="0" y="317296"/>
                </a:lnTo>
                <a:lnTo>
                  <a:pt x="553491" y="0"/>
                </a:lnTo>
                <a:lnTo>
                  <a:pt x="553491" y="718019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p83"/>
          <p:cNvSpPr/>
          <p:nvPr/>
        </p:nvSpPr>
        <p:spPr>
          <a:xfrm>
            <a:off x="5390652" y="4442131"/>
            <a:ext cx="187623" cy="120615"/>
          </a:xfrm>
          <a:custGeom>
            <a:avLst/>
            <a:gdLst/>
            <a:ahLst/>
            <a:cxnLst/>
            <a:rect l="l" t="t" r="r" b="b"/>
            <a:pathLst>
              <a:path w="560070" h="360045" extrusionOk="0">
                <a:moveTo>
                  <a:pt x="556602" y="1663"/>
                </a:moveTo>
                <a:lnTo>
                  <a:pt x="3111" y="319036"/>
                </a:lnTo>
                <a:lnTo>
                  <a:pt x="3111" y="358178"/>
                </a:lnTo>
                <a:lnTo>
                  <a:pt x="0" y="358203"/>
                </a:lnTo>
                <a:lnTo>
                  <a:pt x="5968" y="359841"/>
                </a:lnTo>
                <a:lnTo>
                  <a:pt x="3111" y="358203"/>
                </a:lnTo>
                <a:lnTo>
                  <a:pt x="556602" y="38823"/>
                </a:lnTo>
                <a:lnTo>
                  <a:pt x="556602" y="1663"/>
                </a:lnTo>
                <a:close/>
              </a:path>
              <a:path w="560070" h="360045" extrusionOk="0">
                <a:moveTo>
                  <a:pt x="553720" y="0"/>
                </a:moveTo>
                <a:lnTo>
                  <a:pt x="556602" y="1663"/>
                </a:lnTo>
                <a:lnTo>
                  <a:pt x="559701" y="1663"/>
                </a:lnTo>
                <a:lnTo>
                  <a:pt x="55372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83"/>
          <p:cNvSpPr/>
          <p:nvPr/>
        </p:nvSpPr>
        <p:spPr>
          <a:xfrm>
            <a:off x="5390652" y="4514720"/>
            <a:ext cx="187623" cy="120615"/>
          </a:xfrm>
          <a:custGeom>
            <a:avLst/>
            <a:gdLst/>
            <a:ahLst/>
            <a:cxnLst/>
            <a:rect l="l" t="t" r="r" b="b"/>
            <a:pathLst>
              <a:path w="560070" h="360045" extrusionOk="0">
                <a:moveTo>
                  <a:pt x="3111" y="358203"/>
                </a:moveTo>
                <a:lnTo>
                  <a:pt x="0" y="358203"/>
                </a:lnTo>
                <a:lnTo>
                  <a:pt x="5968" y="359892"/>
                </a:lnTo>
                <a:lnTo>
                  <a:pt x="3111" y="358203"/>
                </a:lnTo>
                <a:close/>
              </a:path>
              <a:path w="560070" h="360045" extrusionOk="0">
                <a:moveTo>
                  <a:pt x="556602" y="1663"/>
                </a:moveTo>
                <a:lnTo>
                  <a:pt x="3111" y="319036"/>
                </a:lnTo>
                <a:lnTo>
                  <a:pt x="3111" y="358203"/>
                </a:lnTo>
                <a:lnTo>
                  <a:pt x="556602" y="38849"/>
                </a:lnTo>
                <a:lnTo>
                  <a:pt x="556602" y="1663"/>
                </a:lnTo>
                <a:close/>
              </a:path>
              <a:path w="560070" h="360045" extrusionOk="0">
                <a:moveTo>
                  <a:pt x="553720" y="0"/>
                </a:moveTo>
                <a:lnTo>
                  <a:pt x="556602" y="1663"/>
                </a:lnTo>
                <a:lnTo>
                  <a:pt x="559701" y="1663"/>
                </a:lnTo>
                <a:lnTo>
                  <a:pt x="55372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p83"/>
          <p:cNvSpPr/>
          <p:nvPr/>
        </p:nvSpPr>
        <p:spPr>
          <a:xfrm>
            <a:off x="4914820" y="4066877"/>
            <a:ext cx="659873" cy="380140"/>
          </a:xfrm>
          <a:custGeom>
            <a:avLst/>
            <a:gdLst/>
            <a:ahLst/>
            <a:cxnLst/>
            <a:rect l="l" t="t" r="r" b="b"/>
            <a:pathLst>
              <a:path w="1969770" h="1134745" extrusionOk="0">
                <a:moveTo>
                  <a:pt x="1495564" y="474586"/>
                </a:moveTo>
                <a:lnTo>
                  <a:pt x="471055" y="474586"/>
                </a:lnTo>
                <a:lnTo>
                  <a:pt x="942098" y="746569"/>
                </a:lnTo>
                <a:lnTo>
                  <a:pt x="942098" y="861212"/>
                </a:lnTo>
                <a:lnTo>
                  <a:pt x="1415872" y="1134757"/>
                </a:lnTo>
                <a:lnTo>
                  <a:pt x="1969363" y="817486"/>
                </a:lnTo>
                <a:lnTo>
                  <a:pt x="1495564" y="543941"/>
                </a:lnTo>
                <a:lnTo>
                  <a:pt x="1495564" y="474586"/>
                </a:lnTo>
                <a:close/>
              </a:path>
              <a:path w="1969770" h="1134745" extrusionOk="0">
                <a:moveTo>
                  <a:pt x="553478" y="0"/>
                </a:moveTo>
                <a:lnTo>
                  <a:pt x="0" y="317296"/>
                </a:lnTo>
                <a:lnTo>
                  <a:pt x="471055" y="589254"/>
                </a:lnTo>
                <a:lnTo>
                  <a:pt x="471055" y="474586"/>
                </a:lnTo>
                <a:lnTo>
                  <a:pt x="1495564" y="474586"/>
                </a:lnTo>
                <a:lnTo>
                  <a:pt x="1495564" y="429285"/>
                </a:lnTo>
                <a:lnTo>
                  <a:pt x="1223068" y="271970"/>
                </a:lnTo>
                <a:lnTo>
                  <a:pt x="1024508" y="271970"/>
                </a:lnTo>
                <a:lnTo>
                  <a:pt x="553478" y="0"/>
                </a:lnTo>
                <a:close/>
              </a:path>
              <a:path w="1969770" h="1134745" extrusionOk="0">
                <a:moveTo>
                  <a:pt x="1024508" y="157340"/>
                </a:moveTo>
                <a:lnTo>
                  <a:pt x="1024508" y="271970"/>
                </a:lnTo>
                <a:lnTo>
                  <a:pt x="1223068" y="271970"/>
                </a:lnTo>
                <a:lnTo>
                  <a:pt x="1024508" y="1573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p83"/>
          <p:cNvSpPr/>
          <p:nvPr/>
        </p:nvSpPr>
        <p:spPr>
          <a:xfrm>
            <a:off x="4914820" y="4066877"/>
            <a:ext cx="659873" cy="380140"/>
          </a:xfrm>
          <a:custGeom>
            <a:avLst/>
            <a:gdLst/>
            <a:ahLst/>
            <a:cxnLst/>
            <a:rect l="l" t="t" r="r" b="b"/>
            <a:pathLst>
              <a:path w="1969770" h="1134745" extrusionOk="0">
                <a:moveTo>
                  <a:pt x="1415872" y="1134757"/>
                </a:moveTo>
                <a:lnTo>
                  <a:pt x="942098" y="861212"/>
                </a:lnTo>
                <a:lnTo>
                  <a:pt x="942098" y="746569"/>
                </a:lnTo>
                <a:lnTo>
                  <a:pt x="471055" y="474586"/>
                </a:lnTo>
                <a:lnTo>
                  <a:pt x="471055" y="589254"/>
                </a:lnTo>
                <a:lnTo>
                  <a:pt x="0" y="317296"/>
                </a:lnTo>
                <a:lnTo>
                  <a:pt x="553478" y="0"/>
                </a:lnTo>
                <a:lnTo>
                  <a:pt x="1024508" y="271970"/>
                </a:lnTo>
                <a:lnTo>
                  <a:pt x="1024508" y="157340"/>
                </a:lnTo>
                <a:lnTo>
                  <a:pt x="1495564" y="429285"/>
                </a:lnTo>
                <a:lnTo>
                  <a:pt x="1495564" y="543941"/>
                </a:lnTo>
                <a:lnTo>
                  <a:pt x="1969363" y="817486"/>
                </a:lnTo>
                <a:lnTo>
                  <a:pt x="1415872" y="1134757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83"/>
          <p:cNvSpPr/>
          <p:nvPr/>
        </p:nvSpPr>
        <p:spPr>
          <a:xfrm>
            <a:off x="5390652" y="4442131"/>
            <a:ext cx="187623" cy="120615"/>
          </a:xfrm>
          <a:custGeom>
            <a:avLst/>
            <a:gdLst/>
            <a:ahLst/>
            <a:cxnLst/>
            <a:rect l="l" t="t" r="r" b="b"/>
            <a:pathLst>
              <a:path w="560070" h="360045" extrusionOk="0">
                <a:moveTo>
                  <a:pt x="556602" y="1663"/>
                </a:moveTo>
                <a:lnTo>
                  <a:pt x="3111" y="319036"/>
                </a:lnTo>
                <a:lnTo>
                  <a:pt x="3111" y="358178"/>
                </a:lnTo>
                <a:lnTo>
                  <a:pt x="0" y="358203"/>
                </a:lnTo>
                <a:lnTo>
                  <a:pt x="5968" y="359841"/>
                </a:lnTo>
                <a:lnTo>
                  <a:pt x="3111" y="358203"/>
                </a:lnTo>
                <a:lnTo>
                  <a:pt x="556602" y="38823"/>
                </a:lnTo>
                <a:lnTo>
                  <a:pt x="556602" y="1663"/>
                </a:lnTo>
                <a:close/>
              </a:path>
              <a:path w="560070" h="360045" extrusionOk="0">
                <a:moveTo>
                  <a:pt x="553720" y="0"/>
                </a:moveTo>
                <a:lnTo>
                  <a:pt x="556602" y="1663"/>
                </a:lnTo>
                <a:lnTo>
                  <a:pt x="559701" y="1663"/>
                </a:lnTo>
                <a:lnTo>
                  <a:pt x="553720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1" name="Google Shape;2371;p83"/>
          <p:cNvSpPr/>
          <p:nvPr/>
        </p:nvSpPr>
        <p:spPr>
          <a:xfrm>
            <a:off x="5390652" y="4514720"/>
            <a:ext cx="187623" cy="120615"/>
          </a:xfrm>
          <a:custGeom>
            <a:avLst/>
            <a:gdLst/>
            <a:ahLst/>
            <a:cxnLst/>
            <a:rect l="l" t="t" r="r" b="b"/>
            <a:pathLst>
              <a:path w="560070" h="360045" extrusionOk="0">
                <a:moveTo>
                  <a:pt x="3111" y="358203"/>
                </a:moveTo>
                <a:lnTo>
                  <a:pt x="0" y="358203"/>
                </a:lnTo>
                <a:lnTo>
                  <a:pt x="5968" y="359892"/>
                </a:lnTo>
                <a:lnTo>
                  <a:pt x="3111" y="358203"/>
                </a:lnTo>
                <a:close/>
              </a:path>
              <a:path w="560070" h="360045" extrusionOk="0">
                <a:moveTo>
                  <a:pt x="556602" y="1663"/>
                </a:moveTo>
                <a:lnTo>
                  <a:pt x="3111" y="319036"/>
                </a:lnTo>
                <a:lnTo>
                  <a:pt x="3111" y="358203"/>
                </a:lnTo>
                <a:lnTo>
                  <a:pt x="556602" y="38849"/>
                </a:lnTo>
                <a:lnTo>
                  <a:pt x="556602" y="1663"/>
                </a:lnTo>
                <a:close/>
              </a:path>
              <a:path w="560070" h="360045" extrusionOk="0">
                <a:moveTo>
                  <a:pt x="553720" y="0"/>
                </a:moveTo>
                <a:lnTo>
                  <a:pt x="556602" y="1663"/>
                </a:lnTo>
                <a:lnTo>
                  <a:pt x="559701" y="1663"/>
                </a:lnTo>
                <a:lnTo>
                  <a:pt x="553720" y="0"/>
                </a:lnTo>
                <a:close/>
              </a:path>
            </a:pathLst>
          </a:custGeom>
          <a:solidFill>
            <a:srgbClr val="1335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p83"/>
          <p:cNvSpPr/>
          <p:nvPr/>
        </p:nvSpPr>
        <p:spPr>
          <a:xfrm>
            <a:off x="5073478" y="4119871"/>
            <a:ext cx="343338" cy="197408"/>
          </a:xfrm>
          <a:custGeom>
            <a:avLst/>
            <a:gdLst/>
            <a:ahLst/>
            <a:cxnLst/>
            <a:rect l="l" t="t" r="r" b="b"/>
            <a:pathLst>
              <a:path w="1024889" h="589279" extrusionOk="0">
                <a:moveTo>
                  <a:pt x="553440" y="0"/>
                </a:moveTo>
                <a:lnTo>
                  <a:pt x="0" y="317245"/>
                </a:lnTo>
                <a:lnTo>
                  <a:pt x="471043" y="589229"/>
                </a:lnTo>
                <a:lnTo>
                  <a:pt x="1024509" y="271957"/>
                </a:lnTo>
                <a:lnTo>
                  <a:pt x="5534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83"/>
          <p:cNvSpPr/>
          <p:nvPr/>
        </p:nvSpPr>
        <p:spPr>
          <a:xfrm>
            <a:off x="5073478" y="4119871"/>
            <a:ext cx="343338" cy="197408"/>
          </a:xfrm>
          <a:custGeom>
            <a:avLst/>
            <a:gdLst/>
            <a:ahLst/>
            <a:cxnLst/>
            <a:rect l="l" t="t" r="r" b="b"/>
            <a:pathLst>
              <a:path w="1024889" h="589279" extrusionOk="0">
                <a:moveTo>
                  <a:pt x="1024509" y="271957"/>
                </a:moveTo>
                <a:lnTo>
                  <a:pt x="471043" y="589229"/>
                </a:lnTo>
                <a:lnTo>
                  <a:pt x="0" y="317245"/>
                </a:lnTo>
                <a:lnTo>
                  <a:pt x="553440" y="0"/>
                </a:lnTo>
                <a:lnTo>
                  <a:pt x="1024509" y="271957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83"/>
          <p:cNvSpPr/>
          <p:nvPr/>
        </p:nvSpPr>
        <p:spPr>
          <a:xfrm>
            <a:off x="5232130" y="4250095"/>
            <a:ext cx="185496" cy="106363"/>
          </a:xfrm>
          <a:custGeom>
            <a:avLst/>
            <a:gdLst/>
            <a:ahLst/>
            <a:cxnLst/>
            <a:rect l="l" t="t" r="r" b="b"/>
            <a:pathLst>
              <a:path w="553720" h="317500" extrusionOk="0">
                <a:moveTo>
                  <a:pt x="553465" y="0"/>
                </a:moveTo>
                <a:lnTo>
                  <a:pt x="0" y="317271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83"/>
          <p:cNvSpPr/>
          <p:nvPr/>
        </p:nvSpPr>
        <p:spPr>
          <a:xfrm>
            <a:off x="5175778" y="4172661"/>
            <a:ext cx="148057" cy="86154"/>
          </a:xfrm>
          <a:custGeom>
            <a:avLst/>
            <a:gdLst/>
            <a:ahLst/>
            <a:cxnLst/>
            <a:rect l="l" t="t" r="r" b="b"/>
            <a:pathLst>
              <a:path w="441960" h="257175" extrusionOk="0">
                <a:moveTo>
                  <a:pt x="441972" y="128384"/>
                </a:moveTo>
                <a:lnTo>
                  <a:pt x="430706" y="168968"/>
                </a:lnTo>
                <a:lnTo>
                  <a:pt x="399334" y="204211"/>
                </a:lnTo>
                <a:lnTo>
                  <a:pt x="364802" y="225868"/>
                </a:lnTo>
                <a:lnTo>
                  <a:pt x="322545" y="242440"/>
                </a:lnTo>
                <a:lnTo>
                  <a:pt x="274101" y="253038"/>
                </a:lnTo>
                <a:lnTo>
                  <a:pt x="221005" y="256768"/>
                </a:lnTo>
                <a:lnTo>
                  <a:pt x="202875" y="256343"/>
                </a:lnTo>
                <a:lnTo>
                  <a:pt x="151140" y="250224"/>
                </a:lnTo>
                <a:lnTo>
                  <a:pt x="104577" y="237536"/>
                </a:lnTo>
                <a:lnTo>
                  <a:pt x="64720" y="219170"/>
                </a:lnTo>
                <a:lnTo>
                  <a:pt x="33105" y="196017"/>
                </a:lnTo>
                <a:lnTo>
                  <a:pt x="6421" y="159240"/>
                </a:lnTo>
                <a:lnTo>
                  <a:pt x="0" y="128384"/>
                </a:lnTo>
                <a:lnTo>
                  <a:pt x="732" y="117854"/>
                </a:lnTo>
                <a:lnTo>
                  <a:pt x="17363" y="78411"/>
                </a:lnTo>
                <a:lnTo>
                  <a:pt x="53190" y="44833"/>
                </a:lnTo>
                <a:lnTo>
                  <a:pt x="90470" y="24770"/>
                </a:lnTo>
                <a:lnTo>
                  <a:pt x="134968" y="10089"/>
                </a:lnTo>
                <a:lnTo>
                  <a:pt x="185150" y="1680"/>
                </a:lnTo>
                <a:lnTo>
                  <a:pt x="221005" y="0"/>
                </a:lnTo>
                <a:lnTo>
                  <a:pt x="239126" y="425"/>
                </a:lnTo>
                <a:lnTo>
                  <a:pt x="290842" y="6545"/>
                </a:lnTo>
                <a:lnTo>
                  <a:pt x="337394" y="19235"/>
                </a:lnTo>
                <a:lnTo>
                  <a:pt x="377247" y="37603"/>
                </a:lnTo>
                <a:lnTo>
                  <a:pt x="408863" y="60757"/>
                </a:lnTo>
                <a:lnTo>
                  <a:pt x="435549" y="97532"/>
                </a:lnTo>
                <a:lnTo>
                  <a:pt x="441972" y="128384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83"/>
          <p:cNvSpPr/>
          <p:nvPr/>
        </p:nvSpPr>
        <p:spPr>
          <a:xfrm>
            <a:off x="5200994" y="4185830"/>
            <a:ext cx="95513" cy="55096"/>
          </a:xfrm>
          <a:custGeom>
            <a:avLst/>
            <a:gdLst/>
            <a:ahLst/>
            <a:cxnLst/>
            <a:rect l="l" t="t" r="r" b="b"/>
            <a:pathLst>
              <a:path w="285114" h="164465" extrusionOk="0">
                <a:moveTo>
                  <a:pt x="259676" y="58280"/>
                </a:moveTo>
                <a:lnTo>
                  <a:pt x="192659" y="97574"/>
                </a:lnTo>
                <a:lnTo>
                  <a:pt x="117411" y="53073"/>
                </a:lnTo>
                <a:lnTo>
                  <a:pt x="184492" y="14706"/>
                </a:lnTo>
                <a:lnTo>
                  <a:pt x="159499" y="0"/>
                </a:lnTo>
                <a:lnTo>
                  <a:pt x="0" y="91643"/>
                </a:lnTo>
                <a:lnTo>
                  <a:pt x="24980" y="105930"/>
                </a:lnTo>
                <a:lnTo>
                  <a:pt x="86906" y="70561"/>
                </a:lnTo>
                <a:lnTo>
                  <a:pt x="162255" y="115112"/>
                </a:lnTo>
                <a:lnTo>
                  <a:pt x="101612" y="149783"/>
                </a:lnTo>
                <a:lnTo>
                  <a:pt x="126695" y="164414"/>
                </a:lnTo>
                <a:lnTo>
                  <a:pt x="284759" y="72885"/>
                </a:lnTo>
                <a:lnTo>
                  <a:pt x="259676" y="58280"/>
                </a:lnTo>
                <a:close/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p83"/>
          <p:cNvSpPr/>
          <p:nvPr/>
        </p:nvSpPr>
        <p:spPr>
          <a:xfrm>
            <a:off x="5236201" y="4459253"/>
            <a:ext cx="149758" cy="100619"/>
          </a:xfrm>
          <a:custGeom>
            <a:avLst/>
            <a:gdLst/>
            <a:ahLst/>
            <a:cxnLst/>
            <a:rect l="l" t="t" r="r" b="b"/>
            <a:pathLst>
              <a:path w="447039" h="300354" extrusionOk="0">
                <a:moveTo>
                  <a:pt x="0" y="0"/>
                </a:moveTo>
                <a:lnTo>
                  <a:pt x="0" y="41935"/>
                </a:lnTo>
                <a:lnTo>
                  <a:pt x="446862" y="299961"/>
                </a:lnTo>
                <a:lnTo>
                  <a:pt x="446862" y="257987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83"/>
          <p:cNvSpPr/>
          <p:nvPr/>
        </p:nvSpPr>
        <p:spPr>
          <a:xfrm>
            <a:off x="5236203" y="4532717"/>
            <a:ext cx="149758" cy="100619"/>
          </a:xfrm>
          <a:custGeom>
            <a:avLst/>
            <a:gdLst/>
            <a:ahLst/>
            <a:cxnLst/>
            <a:rect l="l" t="t" r="r" b="b"/>
            <a:pathLst>
              <a:path w="447039" h="300354" extrusionOk="0">
                <a:moveTo>
                  <a:pt x="0" y="0"/>
                </a:moveTo>
                <a:lnTo>
                  <a:pt x="0" y="41973"/>
                </a:lnTo>
                <a:lnTo>
                  <a:pt x="446862" y="300012"/>
                </a:lnTo>
                <a:lnTo>
                  <a:pt x="446862" y="25800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83"/>
          <p:cNvSpPr/>
          <p:nvPr/>
        </p:nvSpPr>
        <p:spPr>
          <a:xfrm>
            <a:off x="4918593" y="4275205"/>
            <a:ext cx="149758" cy="100619"/>
          </a:xfrm>
          <a:custGeom>
            <a:avLst/>
            <a:gdLst/>
            <a:ahLst/>
            <a:cxnLst/>
            <a:rect l="l" t="t" r="r" b="b"/>
            <a:pathLst>
              <a:path w="447039" h="300354" extrusionOk="0">
                <a:moveTo>
                  <a:pt x="0" y="0"/>
                </a:moveTo>
                <a:lnTo>
                  <a:pt x="0" y="41960"/>
                </a:lnTo>
                <a:lnTo>
                  <a:pt x="446862" y="299961"/>
                </a:lnTo>
                <a:lnTo>
                  <a:pt x="446862" y="257987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83"/>
          <p:cNvSpPr/>
          <p:nvPr/>
        </p:nvSpPr>
        <p:spPr>
          <a:xfrm>
            <a:off x="4918595" y="4348677"/>
            <a:ext cx="149758" cy="100619"/>
          </a:xfrm>
          <a:custGeom>
            <a:avLst/>
            <a:gdLst/>
            <a:ahLst/>
            <a:cxnLst/>
            <a:rect l="l" t="t" r="r" b="b"/>
            <a:pathLst>
              <a:path w="447039" h="300354" extrusionOk="0">
                <a:moveTo>
                  <a:pt x="0" y="0"/>
                </a:moveTo>
                <a:lnTo>
                  <a:pt x="0" y="41973"/>
                </a:lnTo>
                <a:lnTo>
                  <a:pt x="446862" y="299961"/>
                </a:lnTo>
                <a:lnTo>
                  <a:pt x="446862" y="25800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83"/>
          <p:cNvSpPr/>
          <p:nvPr/>
        </p:nvSpPr>
        <p:spPr>
          <a:xfrm>
            <a:off x="7405324" y="3916832"/>
            <a:ext cx="195900" cy="112716"/>
          </a:xfrm>
          <a:custGeom>
            <a:avLst/>
            <a:gdLst/>
            <a:ahLst/>
            <a:cxnLst/>
            <a:rect l="l" t="t" r="r" b="b"/>
            <a:pathLst>
              <a:path w="598169" h="344170" extrusionOk="0">
                <a:moveTo>
                  <a:pt x="322033" y="0"/>
                </a:moveTo>
                <a:lnTo>
                  <a:pt x="0" y="184594"/>
                </a:lnTo>
                <a:lnTo>
                  <a:pt x="275691" y="343712"/>
                </a:lnTo>
                <a:lnTo>
                  <a:pt x="597687" y="159118"/>
                </a:lnTo>
                <a:lnTo>
                  <a:pt x="322033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83"/>
          <p:cNvSpPr/>
          <p:nvPr/>
        </p:nvSpPr>
        <p:spPr>
          <a:xfrm>
            <a:off x="7495852" y="3969056"/>
            <a:ext cx="105645" cy="89840"/>
          </a:xfrm>
          <a:custGeom>
            <a:avLst/>
            <a:gdLst/>
            <a:ahLst/>
            <a:cxnLst/>
            <a:rect l="l" t="t" r="r" b="b"/>
            <a:pathLst>
              <a:path w="322580" h="274320" extrusionOk="0">
                <a:moveTo>
                  <a:pt x="321995" y="0"/>
                </a:moveTo>
                <a:lnTo>
                  <a:pt x="0" y="184632"/>
                </a:lnTo>
                <a:lnTo>
                  <a:pt x="0" y="274192"/>
                </a:lnTo>
                <a:lnTo>
                  <a:pt x="321995" y="89547"/>
                </a:lnTo>
                <a:lnTo>
                  <a:pt x="321995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83"/>
          <p:cNvSpPr/>
          <p:nvPr/>
        </p:nvSpPr>
        <p:spPr>
          <a:xfrm>
            <a:off x="7405327" y="3977453"/>
            <a:ext cx="90464" cy="81521"/>
          </a:xfrm>
          <a:custGeom>
            <a:avLst/>
            <a:gdLst/>
            <a:ahLst/>
            <a:cxnLst/>
            <a:rect l="l" t="t" r="r" b="b"/>
            <a:pathLst>
              <a:path w="276225" h="248920" extrusionOk="0">
                <a:moveTo>
                  <a:pt x="0" y="0"/>
                </a:moveTo>
                <a:lnTo>
                  <a:pt x="0" y="89611"/>
                </a:lnTo>
                <a:lnTo>
                  <a:pt x="275678" y="248767"/>
                </a:lnTo>
                <a:lnTo>
                  <a:pt x="275678" y="159118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83"/>
          <p:cNvSpPr/>
          <p:nvPr/>
        </p:nvSpPr>
        <p:spPr>
          <a:xfrm>
            <a:off x="7495369" y="3859338"/>
            <a:ext cx="16221" cy="122490"/>
          </a:xfrm>
          <a:custGeom>
            <a:avLst/>
            <a:gdLst/>
            <a:ahLst/>
            <a:cxnLst/>
            <a:rect l="l" t="t" r="r" b="b"/>
            <a:pathLst>
              <a:path w="49530" h="374014" extrusionOk="0">
                <a:moveTo>
                  <a:pt x="25006" y="0"/>
                </a:moveTo>
                <a:lnTo>
                  <a:pt x="0" y="360794"/>
                </a:lnTo>
                <a:lnTo>
                  <a:pt x="22720" y="373926"/>
                </a:lnTo>
                <a:lnTo>
                  <a:pt x="49237" y="358698"/>
                </a:lnTo>
                <a:lnTo>
                  <a:pt x="2500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83"/>
          <p:cNvSpPr/>
          <p:nvPr/>
        </p:nvSpPr>
        <p:spPr>
          <a:xfrm>
            <a:off x="7303792" y="4518874"/>
            <a:ext cx="399496" cy="229799"/>
          </a:xfrm>
          <a:custGeom>
            <a:avLst/>
            <a:gdLst/>
            <a:ahLst/>
            <a:cxnLst/>
            <a:rect l="l" t="t" r="r" b="b"/>
            <a:pathLst>
              <a:path w="1219834" h="701675" extrusionOk="0">
                <a:moveTo>
                  <a:pt x="657072" y="0"/>
                </a:moveTo>
                <a:lnTo>
                  <a:pt x="0" y="376681"/>
                </a:lnTo>
                <a:lnTo>
                  <a:pt x="562495" y="701446"/>
                </a:lnTo>
                <a:lnTo>
                  <a:pt x="1219542" y="324713"/>
                </a:lnTo>
                <a:lnTo>
                  <a:pt x="657072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83"/>
          <p:cNvSpPr/>
          <p:nvPr/>
        </p:nvSpPr>
        <p:spPr>
          <a:xfrm>
            <a:off x="7378587" y="4066493"/>
            <a:ext cx="245396" cy="627007"/>
          </a:xfrm>
          <a:custGeom>
            <a:avLst/>
            <a:gdLst/>
            <a:ahLst/>
            <a:cxnLst/>
            <a:rect l="l" t="t" r="r" b="b"/>
            <a:pathLst>
              <a:path w="749300" h="1914525" extrusionOk="0">
                <a:moveTo>
                  <a:pt x="403707" y="0"/>
                </a:moveTo>
                <a:lnTo>
                  <a:pt x="38" y="231406"/>
                </a:lnTo>
                <a:lnTo>
                  <a:pt x="0" y="1715008"/>
                </a:lnTo>
                <a:lnTo>
                  <a:pt x="345567" y="1914499"/>
                </a:lnTo>
                <a:lnTo>
                  <a:pt x="345567" y="1914321"/>
                </a:lnTo>
                <a:lnTo>
                  <a:pt x="749236" y="1682915"/>
                </a:lnTo>
                <a:lnTo>
                  <a:pt x="749173" y="199478"/>
                </a:lnTo>
                <a:lnTo>
                  <a:pt x="403707" y="0"/>
                </a:lnTo>
                <a:close/>
              </a:path>
              <a:path w="749300" h="1914525" extrusionOk="0">
                <a:moveTo>
                  <a:pt x="749236" y="199428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83"/>
          <p:cNvSpPr/>
          <p:nvPr/>
        </p:nvSpPr>
        <p:spPr>
          <a:xfrm>
            <a:off x="7378587" y="4066493"/>
            <a:ext cx="245396" cy="627007"/>
          </a:xfrm>
          <a:custGeom>
            <a:avLst/>
            <a:gdLst/>
            <a:ahLst/>
            <a:cxnLst/>
            <a:rect l="l" t="t" r="r" b="b"/>
            <a:pathLst>
              <a:path w="749300" h="1914525" extrusionOk="0">
                <a:moveTo>
                  <a:pt x="749173" y="199478"/>
                </a:moveTo>
                <a:lnTo>
                  <a:pt x="403707" y="0"/>
                </a:lnTo>
                <a:lnTo>
                  <a:pt x="38" y="231406"/>
                </a:lnTo>
                <a:lnTo>
                  <a:pt x="0" y="1715008"/>
                </a:lnTo>
                <a:lnTo>
                  <a:pt x="345567" y="1914499"/>
                </a:lnTo>
                <a:lnTo>
                  <a:pt x="345567" y="1914321"/>
                </a:lnTo>
                <a:lnTo>
                  <a:pt x="749236" y="1682915"/>
                </a:lnTo>
                <a:lnTo>
                  <a:pt x="749236" y="199428"/>
                </a:lnTo>
                <a:close/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83"/>
          <p:cNvSpPr/>
          <p:nvPr/>
        </p:nvSpPr>
        <p:spPr>
          <a:xfrm>
            <a:off x="7356897" y="3923956"/>
            <a:ext cx="288860" cy="166162"/>
          </a:xfrm>
          <a:custGeom>
            <a:avLst/>
            <a:gdLst/>
            <a:ahLst/>
            <a:cxnLst/>
            <a:rect l="l" t="t" r="r" b="b"/>
            <a:pathLst>
              <a:path w="882015" h="507364" extrusionOk="0">
                <a:moveTo>
                  <a:pt x="474878" y="0"/>
                </a:moveTo>
                <a:lnTo>
                  <a:pt x="0" y="272237"/>
                </a:lnTo>
                <a:lnTo>
                  <a:pt x="406488" y="506958"/>
                </a:lnTo>
                <a:lnTo>
                  <a:pt x="881405" y="234683"/>
                </a:lnTo>
                <a:lnTo>
                  <a:pt x="474878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83"/>
          <p:cNvSpPr/>
          <p:nvPr/>
        </p:nvSpPr>
        <p:spPr>
          <a:xfrm>
            <a:off x="7490375" y="4001002"/>
            <a:ext cx="155556" cy="660904"/>
          </a:xfrm>
          <a:custGeom>
            <a:avLst/>
            <a:gdLst/>
            <a:ahLst/>
            <a:cxnLst/>
            <a:rect l="l" t="t" r="r" b="b"/>
            <a:pathLst>
              <a:path w="474980" h="2018029" extrusionOk="0">
                <a:moveTo>
                  <a:pt x="474916" y="0"/>
                </a:moveTo>
                <a:lnTo>
                  <a:pt x="0" y="272249"/>
                </a:lnTo>
                <a:lnTo>
                  <a:pt x="0" y="2017522"/>
                </a:lnTo>
                <a:lnTo>
                  <a:pt x="474916" y="1745272"/>
                </a:lnTo>
                <a:lnTo>
                  <a:pt x="474916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83"/>
          <p:cNvSpPr/>
          <p:nvPr/>
        </p:nvSpPr>
        <p:spPr>
          <a:xfrm>
            <a:off x="7356882" y="4013360"/>
            <a:ext cx="133304" cy="648635"/>
          </a:xfrm>
          <a:custGeom>
            <a:avLst/>
            <a:gdLst/>
            <a:ahLst/>
            <a:cxnLst/>
            <a:rect l="l" t="t" r="r" b="b"/>
            <a:pathLst>
              <a:path w="407034" h="1980565" extrusionOk="0">
                <a:moveTo>
                  <a:pt x="0" y="0"/>
                </a:moveTo>
                <a:lnTo>
                  <a:pt x="0" y="1745399"/>
                </a:lnTo>
                <a:lnTo>
                  <a:pt x="406539" y="1980095"/>
                </a:lnTo>
                <a:lnTo>
                  <a:pt x="406539" y="2347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83"/>
          <p:cNvSpPr/>
          <p:nvPr/>
        </p:nvSpPr>
        <p:spPr>
          <a:xfrm>
            <a:off x="7356882" y="4013360"/>
            <a:ext cx="133304" cy="648635"/>
          </a:xfrm>
          <a:custGeom>
            <a:avLst/>
            <a:gdLst/>
            <a:ahLst/>
            <a:cxnLst/>
            <a:rect l="l" t="t" r="r" b="b"/>
            <a:pathLst>
              <a:path w="407034" h="1980565" extrusionOk="0">
                <a:moveTo>
                  <a:pt x="406539" y="234721"/>
                </a:moveTo>
                <a:lnTo>
                  <a:pt x="0" y="0"/>
                </a:lnTo>
                <a:lnTo>
                  <a:pt x="0" y="1745399"/>
                </a:lnTo>
                <a:lnTo>
                  <a:pt x="406539" y="1980095"/>
                </a:lnTo>
                <a:lnTo>
                  <a:pt x="406539" y="234721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83"/>
          <p:cNvSpPr/>
          <p:nvPr/>
        </p:nvSpPr>
        <p:spPr>
          <a:xfrm>
            <a:off x="7405328" y="3916832"/>
            <a:ext cx="195900" cy="112716"/>
          </a:xfrm>
          <a:custGeom>
            <a:avLst/>
            <a:gdLst/>
            <a:ahLst/>
            <a:cxnLst/>
            <a:rect l="l" t="t" r="r" b="b"/>
            <a:pathLst>
              <a:path w="598169" h="344170" extrusionOk="0">
                <a:moveTo>
                  <a:pt x="272338" y="28460"/>
                </a:moveTo>
                <a:lnTo>
                  <a:pt x="0" y="184594"/>
                </a:lnTo>
                <a:lnTo>
                  <a:pt x="275678" y="343712"/>
                </a:lnTo>
                <a:lnTo>
                  <a:pt x="597674" y="159118"/>
                </a:lnTo>
                <a:lnTo>
                  <a:pt x="322021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83"/>
          <p:cNvSpPr/>
          <p:nvPr/>
        </p:nvSpPr>
        <p:spPr>
          <a:xfrm>
            <a:off x="7495852" y="3969056"/>
            <a:ext cx="105645" cy="89840"/>
          </a:xfrm>
          <a:custGeom>
            <a:avLst/>
            <a:gdLst/>
            <a:ahLst/>
            <a:cxnLst/>
            <a:rect l="l" t="t" r="r" b="b"/>
            <a:pathLst>
              <a:path w="322580" h="274320" extrusionOk="0">
                <a:moveTo>
                  <a:pt x="321995" y="89547"/>
                </a:moveTo>
                <a:lnTo>
                  <a:pt x="0" y="274192"/>
                </a:lnTo>
                <a:lnTo>
                  <a:pt x="0" y="184632"/>
                </a:lnTo>
                <a:lnTo>
                  <a:pt x="321995" y="0"/>
                </a:lnTo>
                <a:lnTo>
                  <a:pt x="321995" y="89547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83"/>
          <p:cNvSpPr/>
          <p:nvPr/>
        </p:nvSpPr>
        <p:spPr>
          <a:xfrm>
            <a:off x="7405327" y="3977453"/>
            <a:ext cx="90464" cy="81521"/>
          </a:xfrm>
          <a:custGeom>
            <a:avLst/>
            <a:gdLst/>
            <a:ahLst/>
            <a:cxnLst/>
            <a:rect l="l" t="t" r="r" b="b"/>
            <a:pathLst>
              <a:path w="276225" h="248920" extrusionOk="0">
                <a:moveTo>
                  <a:pt x="275678" y="159118"/>
                </a:moveTo>
                <a:lnTo>
                  <a:pt x="0" y="0"/>
                </a:lnTo>
                <a:lnTo>
                  <a:pt x="0" y="89611"/>
                </a:lnTo>
                <a:lnTo>
                  <a:pt x="275678" y="248767"/>
                </a:lnTo>
                <a:lnTo>
                  <a:pt x="275678" y="159118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83"/>
          <p:cNvSpPr/>
          <p:nvPr/>
        </p:nvSpPr>
        <p:spPr>
          <a:xfrm>
            <a:off x="7495369" y="3859338"/>
            <a:ext cx="16221" cy="122490"/>
          </a:xfrm>
          <a:custGeom>
            <a:avLst/>
            <a:gdLst/>
            <a:ahLst/>
            <a:cxnLst/>
            <a:rect l="l" t="t" r="r" b="b"/>
            <a:pathLst>
              <a:path w="49530" h="374014" extrusionOk="0">
                <a:moveTo>
                  <a:pt x="25006" y="0"/>
                </a:moveTo>
                <a:lnTo>
                  <a:pt x="0" y="360794"/>
                </a:lnTo>
                <a:lnTo>
                  <a:pt x="22720" y="373926"/>
                </a:lnTo>
                <a:lnTo>
                  <a:pt x="49237" y="358698"/>
                </a:lnTo>
                <a:lnTo>
                  <a:pt x="25006" y="0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83"/>
          <p:cNvSpPr/>
          <p:nvPr/>
        </p:nvSpPr>
        <p:spPr>
          <a:xfrm>
            <a:off x="7356897" y="3975204"/>
            <a:ext cx="288860" cy="115003"/>
          </a:xfrm>
          <a:custGeom>
            <a:avLst/>
            <a:gdLst/>
            <a:ahLst/>
            <a:cxnLst/>
            <a:rect l="l" t="t" r="r" b="b"/>
            <a:pathLst>
              <a:path w="882015" h="351154" extrusionOk="0">
                <a:moveTo>
                  <a:pt x="147485" y="31648"/>
                </a:moveTo>
                <a:lnTo>
                  <a:pt x="0" y="116179"/>
                </a:lnTo>
                <a:lnTo>
                  <a:pt x="406501" y="350913"/>
                </a:lnTo>
                <a:lnTo>
                  <a:pt x="881405" y="78625"/>
                </a:lnTo>
                <a:lnTo>
                  <a:pt x="745185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83"/>
          <p:cNvSpPr/>
          <p:nvPr/>
        </p:nvSpPr>
        <p:spPr>
          <a:xfrm>
            <a:off x="7490375" y="4001002"/>
            <a:ext cx="155556" cy="660904"/>
          </a:xfrm>
          <a:custGeom>
            <a:avLst/>
            <a:gdLst/>
            <a:ahLst/>
            <a:cxnLst/>
            <a:rect l="l" t="t" r="r" b="b"/>
            <a:pathLst>
              <a:path w="474980" h="2018029" extrusionOk="0">
                <a:moveTo>
                  <a:pt x="474916" y="1745272"/>
                </a:moveTo>
                <a:lnTo>
                  <a:pt x="0" y="2017522"/>
                </a:lnTo>
                <a:lnTo>
                  <a:pt x="0" y="272249"/>
                </a:lnTo>
                <a:lnTo>
                  <a:pt x="474916" y="0"/>
                </a:lnTo>
                <a:lnTo>
                  <a:pt x="474916" y="1745272"/>
                </a:lnTo>
                <a:close/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83"/>
          <p:cNvSpPr/>
          <p:nvPr/>
        </p:nvSpPr>
        <p:spPr>
          <a:xfrm>
            <a:off x="7378399" y="4025776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2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83"/>
          <p:cNvSpPr/>
          <p:nvPr/>
        </p:nvSpPr>
        <p:spPr>
          <a:xfrm>
            <a:off x="7400472" y="4039616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53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83"/>
          <p:cNvSpPr/>
          <p:nvPr/>
        </p:nvSpPr>
        <p:spPr>
          <a:xfrm>
            <a:off x="7422545" y="4053443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66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83"/>
          <p:cNvSpPr/>
          <p:nvPr/>
        </p:nvSpPr>
        <p:spPr>
          <a:xfrm>
            <a:off x="7444626" y="4067291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40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83"/>
          <p:cNvSpPr/>
          <p:nvPr/>
        </p:nvSpPr>
        <p:spPr>
          <a:xfrm>
            <a:off x="7466692" y="4081130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15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83"/>
          <p:cNvSpPr/>
          <p:nvPr/>
        </p:nvSpPr>
        <p:spPr>
          <a:xfrm>
            <a:off x="7625329" y="4013358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15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83"/>
          <p:cNvSpPr/>
          <p:nvPr/>
        </p:nvSpPr>
        <p:spPr>
          <a:xfrm>
            <a:off x="7603194" y="4026501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27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83"/>
          <p:cNvSpPr/>
          <p:nvPr/>
        </p:nvSpPr>
        <p:spPr>
          <a:xfrm>
            <a:off x="7581068" y="4039644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15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83"/>
          <p:cNvSpPr/>
          <p:nvPr/>
        </p:nvSpPr>
        <p:spPr>
          <a:xfrm>
            <a:off x="7558926" y="4052779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0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83"/>
          <p:cNvSpPr/>
          <p:nvPr/>
        </p:nvSpPr>
        <p:spPr>
          <a:xfrm>
            <a:off x="7536796" y="4065914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66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83"/>
          <p:cNvSpPr/>
          <p:nvPr/>
        </p:nvSpPr>
        <p:spPr>
          <a:xfrm>
            <a:off x="7514658" y="4079065"/>
            <a:ext cx="0" cy="568154"/>
          </a:xfrm>
          <a:custGeom>
            <a:avLst/>
            <a:gdLst/>
            <a:ahLst/>
            <a:cxnLst/>
            <a:rect l="l" t="t" r="r" b="b"/>
            <a:pathLst>
              <a:path w="120000" h="1734820" extrusionOk="0">
                <a:moveTo>
                  <a:pt x="0" y="0"/>
                </a:moveTo>
                <a:lnTo>
                  <a:pt x="0" y="1734502"/>
                </a:lnTo>
              </a:path>
            </a:pathLst>
          </a:custGeom>
          <a:noFill/>
          <a:ln w="127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83"/>
          <p:cNvSpPr/>
          <p:nvPr/>
        </p:nvSpPr>
        <p:spPr>
          <a:xfrm>
            <a:off x="7356896" y="4066492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8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83"/>
          <p:cNvSpPr/>
          <p:nvPr/>
        </p:nvSpPr>
        <p:spPr>
          <a:xfrm>
            <a:off x="7356896" y="4117598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56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83"/>
          <p:cNvSpPr/>
          <p:nvPr/>
        </p:nvSpPr>
        <p:spPr>
          <a:xfrm>
            <a:off x="7356896" y="4168698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3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83"/>
          <p:cNvSpPr/>
          <p:nvPr/>
        </p:nvSpPr>
        <p:spPr>
          <a:xfrm>
            <a:off x="7356896" y="4219776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3019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83"/>
          <p:cNvSpPr/>
          <p:nvPr/>
        </p:nvSpPr>
        <p:spPr>
          <a:xfrm>
            <a:off x="7356896" y="4270883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68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83"/>
          <p:cNvSpPr/>
          <p:nvPr/>
        </p:nvSpPr>
        <p:spPr>
          <a:xfrm>
            <a:off x="7356896" y="4321972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3019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83"/>
          <p:cNvSpPr/>
          <p:nvPr/>
        </p:nvSpPr>
        <p:spPr>
          <a:xfrm>
            <a:off x="7356896" y="4373071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94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83"/>
          <p:cNvSpPr/>
          <p:nvPr/>
        </p:nvSpPr>
        <p:spPr>
          <a:xfrm>
            <a:off x="7356896" y="4424161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94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83"/>
          <p:cNvSpPr/>
          <p:nvPr/>
        </p:nvSpPr>
        <p:spPr>
          <a:xfrm>
            <a:off x="7356896" y="4475275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4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83"/>
          <p:cNvSpPr/>
          <p:nvPr/>
        </p:nvSpPr>
        <p:spPr>
          <a:xfrm>
            <a:off x="7356896" y="4526365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4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p83"/>
          <p:cNvSpPr/>
          <p:nvPr/>
        </p:nvSpPr>
        <p:spPr>
          <a:xfrm>
            <a:off x="7356896" y="4575753"/>
            <a:ext cx="132056" cy="76322"/>
          </a:xfrm>
          <a:custGeom>
            <a:avLst/>
            <a:gdLst/>
            <a:ahLst/>
            <a:cxnLst/>
            <a:rect l="l" t="t" r="r" b="b"/>
            <a:pathLst>
              <a:path w="403225" h="233045" extrusionOk="0">
                <a:moveTo>
                  <a:pt x="403199" y="23294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83"/>
          <p:cNvSpPr/>
          <p:nvPr/>
        </p:nvSpPr>
        <p:spPr>
          <a:xfrm>
            <a:off x="7492185" y="4053932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10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83"/>
          <p:cNvSpPr/>
          <p:nvPr/>
        </p:nvSpPr>
        <p:spPr>
          <a:xfrm>
            <a:off x="7492185" y="4105023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83"/>
          <p:cNvSpPr/>
          <p:nvPr/>
        </p:nvSpPr>
        <p:spPr>
          <a:xfrm>
            <a:off x="7492185" y="4156122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32"/>
                </a:moveTo>
                <a:lnTo>
                  <a:pt x="469404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83"/>
          <p:cNvSpPr/>
          <p:nvPr/>
        </p:nvSpPr>
        <p:spPr>
          <a:xfrm>
            <a:off x="7492185" y="4207225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19"/>
                </a:moveTo>
                <a:lnTo>
                  <a:pt x="469404" y="0"/>
                </a:lnTo>
              </a:path>
            </a:pathLst>
          </a:custGeom>
          <a:noFill/>
          <a:ln w="25400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83"/>
          <p:cNvSpPr/>
          <p:nvPr/>
        </p:nvSpPr>
        <p:spPr>
          <a:xfrm>
            <a:off x="7492185" y="4258315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70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83"/>
          <p:cNvSpPr/>
          <p:nvPr/>
        </p:nvSpPr>
        <p:spPr>
          <a:xfrm>
            <a:off x="7492185" y="4309413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83"/>
          <p:cNvSpPr/>
          <p:nvPr/>
        </p:nvSpPr>
        <p:spPr>
          <a:xfrm>
            <a:off x="7492185" y="4360511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70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83"/>
          <p:cNvSpPr/>
          <p:nvPr/>
        </p:nvSpPr>
        <p:spPr>
          <a:xfrm>
            <a:off x="7492185" y="4411610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83"/>
          <p:cNvSpPr/>
          <p:nvPr/>
        </p:nvSpPr>
        <p:spPr>
          <a:xfrm>
            <a:off x="7492185" y="4462700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70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83"/>
          <p:cNvSpPr/>
          <p:nvPr/>
        </p:nvSpPr>
        <p:spPr>
          <a:xfrm>
            <a:off x="7492185" y="4513806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83"/>
          <p:cNvSpPr/>
          <p:nvPr/>
        </p:nvSpPr>
        <p:spPr>
          <a:xfrm>
            <a:off x="7492185" y="4563194"/>
            <a:ext cx="153892" cy="88592"/>
          </a:xfrm>
          <a:custGeom>
            <a:avLst/>
            <a:gdLst/>
            <a:ahLst/>
            <a:cxnLst/>
            <a:rect l="l" t="t" r="r" b="b"/>
            <a:pathLst>
              <a:path w="469900" h="270509" extrusionOk="0">
                <a:moveTo>
                  <a:pt x="0" y="270344"/>
                </a:moveTo>
                <a:lnTo>
                  <a:pt x="469404" y="0"/>
                </a:lnTo>
              </a:path>
            </a:pathLst>
          </a:custGeom>
          <a:noFill/>
          <a:ln w="25375" cap="flat" cmpd="sng">
            <a:solidFill>
              <a:srgbClr val="1335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83"/>
          <p:cNvSpPr/>
          <p:nvPr/>
        </p:nvSpPr>
        <p:spPr>
          <a:xfrm>
            <a:off x="6200667" y="4026050"/>
            <a:ext cx="466800" cy="65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83"/>
          <p:cNvSpPr/>
          <p:nvPr/>
        </p:nvSpPr>
        <p:spPr>
          <a:xfrm>
            <a:off x="5077974" y="3937324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26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83"/>
          <p:cNvSpPr txBox="1"/>
          <p:nvPr/>
        </p:nvSpPr>
        <p:spPr>
          <a:xfrm>
            <a:off x="5483549" y="3883842"/>
            <a:ext cx="10779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HEALTH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4" name="Google Shape;2434;p83"/>
          <p:cNvSpPr/>
          <p:nvPr/>
        </p:nvSpPr>
        <p:spPr>
          <a:xfrm>
            <a:off x="5392367" y="3918055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83"/>
          <p:cNvSpPr txBox="1"/>
          <p:nvPr/>
        </p:nvSpPr>
        <p:spPr>
          <a:xfrm>
            <a:off x="6773994" y="3878115"/>
            <a:ext cx="10779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REAL</a:t>
            </a:r>
            <a:b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ESTATE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6" name="Google Shape;2436;p83"/>
          <p:cNvSpPr/>
          <p:nvPr/>
        </p:nvSpPr>
        <p:spPr>
          <a:xfrm>
            <a:off x="6368420" y="3931597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26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83"/>
          <p:cNvSpPr/>
          <p:nvPr/>
        </p:nvSpPr>
        <p:spPr>
          <a:xfrm>
            <a:off x="6682812" y="3912328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83"/>
          <p:cNvSpPr txBox="1"/>
          <p:nvPr/>
        </p:nvSpPr>
        <p:spPr>
          <a:xfrm>
            <a:off x="7872272" y="3869722"/>
            <a:ext cx="10779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>
                <a:solidFill>
                  <a:srgbClr val="133549"/>
                </a:solidFill>
                <a:latin typeface="Maven Pro"/>
                <a:ea typeface="Maven Pro"/>
                <a:cs typeface="Maven Pro"/>
                <a:sym typeface="Maven Pro"/>
              </a:rPr>
              <a:t>OTHER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9" name="Google Shape;2439;p83"/>
          <p:cNvSpPr/>
          <p:nvPr/>
        </p:nvSpPr>
        <p:spPr>
          <a:xfrm>
            <a:off x="7466697" y="3923205"/>
            <a:ext cx="333966" cy="550864"/>
          </a:xfrm>
          <a:custGeom>
            <a:avLst/>
            <a:gdLst/>
            <a:ahLst/>
            <a:cxnLst/>
            <a:rect l="l" t="t" r="r" b="b"/>
            <a:pathLst>
              <a:path w="947420" h="1562735" extrusionOk="0">
                <a:moveTo>
                  <a:pt x="947026" y="0"/>
                </a:moveTo>
                <a:lnTo>
                  <a:pt x="0" y="546773"/>
                </a:lnTo>
                <a:lnTo>
                  <a:pt x="0" y="1562519"/>
                </a:lnTo>
              </a:path>
            </a:pathLst>
          </a:custGeom>
          <a:noFill/>
          <a:ln w="9525" cap="flat" cmpd="sng">
            <a:solidFill>
              <a:srgbClr val="008F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83"/>
          <p:cNvSpPr/>
          <p:nvPr/>
        </p:nvSpPr>
        <p:spPr>
          <a:xfrm>
            <a:off x="7781090" y="3903936"/>
            <a:ext cx="38500" cy="38500"/>
          </a:xfrm>
          <a:custGeom>
            <a:avLst/>
            <a:gdLst/>
            <a:ahLst/>
            <a:cxnLst/>
            <a:rect l="l" t="t" r="r" b="b"/>
            <a:pathLst>
              <a:path w="109220" h="109219" extrusionOk="0">
                <a:moveTo>
                  <a:pt x="51837" y="0"/>
                </a:moveTo>
                <a:lnTo>
                  <a:pt x="15079" y="17067"/>
                </a:lnTo>
                <a:lnTo>
                  <a:pt x="0" y="56410"/>
                </a:lnTo>
                <a:lnTo>
                  <a:pt x="2354" y="70448"/>
                </a:lnTo>
                <a:lnTo>
                  <a:pt x="27836" y="101847"/>
                </a:lnTo>
                <a:lnTo>
                  <a:pt x="55569" y="108980"/>
                </a:lnTo>
                <a:lnTo>
                  <a:pt x="69816" y="106813"/>
                </a:lnTo>
                <a:lnTo>
                  <a:pt x="101755" y="81702"/>
                </a:lnTo>
                <a:lnTo>
                  <a:pt x="109033" y="54469"/>
                </a:lnTo>
                <a:lnTo>
                  <a:pt x="108937" y="51211"/>
                </a:lnTo>
                <a:lnTo>
                  <a:pt x="91602" y="14858"/>
                </a:lnTo>
                <a:lnTo>
                  <a:pt x="51837" y="0"/>
                </a:lnTo>
                <a:close/>
              </a:path>
            </a:pathLst>
          </a:custGeom>
          <a:solidFill>
            <a:srgbClr val="008F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83"/>
          <p:cNvSpPr txBox="1"/>
          <p:nvPr/>
        </p:nvSpPr>
        <p:spPr>
          <a:xfrm>
            <a:off x="1439762" y="1642690"/>
            <a:ext cx="62625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375" tIns="48375" rIns="48375" bIns="4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We’re hiring!</a:t>
            </a:r>
            <a:endParaRPr sz="1600" b="1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Explore the world and apply data science in different industries</a:t>
            </a:r>
            <a:endParaRPr sz="16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42" name="Google Shape;244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748" y="315177"/>
            <a:ext cx="2081492" cy="86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4974" y="3024060"/>
            <a:ext cx="466757" cy="46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p83"/>
          <p:cNvSpPr txBox="1"/>
          <p:nvPr/>
        </p:nvSpPr>
        <p:spPr>
          <a:xfrm>
            <a:off x="1983822" y="3027711"/>
            <a:ext cx="2287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375" tIns="48375" rIns="48375" bIns="4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appsilon.com/careers</a:t>
            </a:r>
            <a:endParaRPr sz="1600" b="1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45" name="Google Shape;2445;p83"/>
          <p:cNvSpPr txBox="1"/>
          <p:nvPr/>
        </p:nvSpPr>
        <p:spPr>
          <a:xfrm>
            <a:off x="4963847" y="3027711"/>
            <a:ext cx="28779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375" tIns="48375" rIns="48375" bIns="4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rgbClr val="008FD2"/>
                </a:solidFill>
                <a:latin typeface="Maven Pro"/>
                <a:ea typeface="Maven Pro"/>
                <a:cs typeface="Maven Pro"/>
                <a:sym typeface="Maven Pro"/>
              </a:rPr>
              <a:t>fb.com/appsilondatascience</a:t>
            </a:r>
            <a:endParaRPr sz="1600" b="1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46" name="Google Shape;244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9155" y="3024060"/>
            <a:ext cx="466756" cy="46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84"/>
          <p:cNvSpPr txBox="1">
            <a:spLocks noGrp="1"/>
          </p:cNvSpPr>
          <p:nvPr>
            <p:ph type="title"/>
          </p:nvPr>
        </p:nvSpPr>
        <p:spPr>
          <a:xfrm>
            <a:off x="1919626" y="5529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Resources</a:t>
            </a:r>
            <a:endParaRPr/>
          </a:p>
        </p:txBody>
      </p:sp>
      <p:sp>
        <p:nvSpPr>
          <p:cNvPr id="2453" name="Google Shape;2453;p84"/>
          <p:cNvSpPr txBox="1">
            <a:spLocks noGrp="1"/>
          </p:cNvSpPr>
          <p:nvPr>
            <p:ph type="body" idx="1"/>
          </p:nvPr>
        </p:nvSpPr>
        <p:spPr>
          <a:xfrm>
            <a:off x="3179550" y="2292800"/>
            <a:ext cx="3053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https://quanteda.io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54" name="Google Shape;2454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359" y="2417027"/>
            <a:ext cx="210936" cy="20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359" y="2947620"/>
            <a:ext cx="210936" cy="20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359" y="3478213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84"/>
          <p:cNvSpPr txBox="1">
            <a:spLocks noGrp="1"/>
          </p:cNvSpPr>
          <p:nvPr>
            <p:ph type="body" idx="1"/>
          </p:nvPr>
        </p:nvSpPr>
        <p:spPr>
          <a:xfrm>
            <a:off x="3179550" y="2820599"/>
            <a:ext cx="3053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https://appsilon.com/opensource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58" name="Google Shape;2458;p84"/>
          <p:cNvSpPr txBox="1">
            <a:spLocks noGrp="1"/>
          </p:cNvSpPr>
          <p:nvPr>
            <p:ph type="body" idx="1"/>
          </p:nvPr>
        </p:nvSpPr>
        <p:spPr>
          <a:xfrm>
            <a:off x="3179550" y="3354000"/>
            <a:ext cx="3053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7"/>
              </a:rPr>
              <a:t>https://appsilon.com/shiny</a:t>
            </a:r>
            <a:r>
              <a:rPr lang="pl-PL" sz="1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59" name="Google Shape;2459;p84"/>
          <p:cNvSpPr txBox="1">
            <a:spLocks noGrp="1"/>
          </p:cNvSpPr>
          <p:nvPr>
            <p:ph type="body" idx="1"/>
          </p:nvPr>
        </p:nvSpPr>
        <p:spPr>
          <a:xfrm>
            <a:off x="3179550" y="1759400"/>
            <a:ext cx="3053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8"/>
              </a:rPr>
              <a:t>https://quanteda.org</a:t>
            </a:r>
            <a:r>
              <a:rPr lang="pl-PL" sz="1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60" name="Google Shape;2460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359" y="1883627"/>
            <a:ext cx="210936" cy="20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359" y="4011613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84"/>
          <p:cNvSpPr txBox="1">
            <a:spLocks noGrp="1"/>
          </p:cNvSpPr>
          <p:nvPr>
            <p:ph type="body" idx="1"/>
          </p:nvPr>
        </p:nvSpPr>
        <p:spPr>
          <a:xfrm>
            <a:off x="3179550" y="3887400"/>
            <a:ext cx="3053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9"/>
              </a:rPr>
              <a:t>https://appsilon.com/careers</a:t>
            </a:r>
            <a:r>
              <a:rPr lang="pl-PL" sz="1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63" name="Google Shape;2463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85"/>
          <p:cNvSpPr txBox="1">
            <a:spLocks noGrp="1"/>
          </p:cNvSpPr>
          <p:nvPr>
            <p:ph type="title" idx="4294967295"/>
          </p:nvPr>
        </p:nvSpPr>
        <p:spPr>
          <a:xfrm>
            <a:off x="3181150" y="1027200"/>
            <a:ext cx="2771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b="1"/>
              <a:t>Thank you</a:t>
            </a:r>
            <a:endParaRPr sz="3000" b="1"/>
          </a:p>
        </p:txBody>
      </p:sp>
      <p:sp>
        <p:nvSpPr>
          <p:cNvPr id="2469" name="Google Shape;2469;p85"/>
          <p:cNvSpPr txBox="1"/>
          <p:nvPr/>
        </p:nvSpPr>
        <p:spPr>
          <a:xfrm>
            <a:off x="3775050" y="4371038"/>
            <a:ext cx="1593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quanteda</a:t>
            </a:r>
            <a:r>
              <a:rPr lang="pl-PL" b="1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lang="pl-PL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org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appsilon</a:t>
            </a:r>
            <a:r>
              <a:rPr lang="pl-PL" b="1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lang="pl-PL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70" name="Google Shape;2470;p85"/>
          <p:cNvSpPr txBox="1"/>
          <p:nvPr/>
        </p:nvSpPr>
        <p:spPr>
          <a:xfrm>
            <a:off x="3789863" y="2258586"/>
            <a:ext cx="248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damian</a:t>
            </a:r>
            <a:r>
              <a:rPr lang="pl-PL">
                <a:solidFill>
                  <a:srgbClr val="FFFFFF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@appsilon.com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@D_Rodziewicz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471" name="Google Shape;2471;p85"/>
          <p:cNvGrpSpPr/>
          <p:nvPr/>
        </p:nvGrpSpPr>
        <p:grpSpPr>
          <a:xfrm>
            <a:off x="3474327" y="2316971"/>
            <a:ext cx="193155" cy="136925"/>
            <a:chOff x="238125" y="354900"/>
            <a:chExt cx="6825250" cy="4838350"/>
          </a:xfrm>
        </p:grpSpPr>
        <p:sp>
          <p:nvSpPr>
            <p:cNvPr id="2472" name="Google Shape;2472;p85"/>
            <p:cNvSpPr/>
            <p:nvPr/>
          </p:nvSpPr>
          <p:spPr>
            <a:xfrm>
              <a:off x="238125" y="354900"/>
              <a:ext cx="6825250" cy="4838350"/>
            </a:xfrm>
            <a:custGeom>
              <a:avLst/>
              <a:gdLst/>
              <a:ahLst/>
              <a:cxnLst/>
              <a:rect l="l" t="t" r="r" b="b"/>
              <a:pathLst>
                <a:path w="273010" h="193534" extrusionOk="0">
                  <a:moveTo>
                    <a:pt x="245102" y="13954"/>
                  </a:moveTo>
                  <a:cubicBezTo>
                    <a:pt x="252989" y="13954"/>
                    <a:pt x="259662" y="21841"/>
                    <a:pt x="259662" y="32154"/>
                  </a:cubicBezTo>
                  <a:lnTo>
                    <a:pt x="259662" y="161379"/>
                  </a:lnTo>
                  <a:cubicBezTo>
                    <a:pt x="259662" y="171693"/>
                    <a:pt x="252989" y="180186"/>
                    <a:pt x="245102" y="180186"/>
                  </a:cubicBezTo>
                  <a:lnTo>
                    <a:pt x="27908" y="180186"/>
                  </a:lnTo>
                  <a:cubicBezTo>
                    <a:pt x="20021" y="180186"/>
                    <a:pt x="13954" y="171693"/>
                    <a:pt x="13954" y="161379"/>
                  </a:cubicBezTo>
                  <a:lnTo>
                    <a:pt x="13954" y="32154"/>
                  </a:lnTo>
                  <a:cubicBezTo>
                    <a:pt x="13954" y="21841"/>
                    <a:pt x="20021" y="13954"/>
                    <a:pt x="27908" y="13954"/>
                  </a:cubicBezTo>
                  <a:close/>
                  <a:moveTo>
                    <a:pt x="27908" y="0"/>
                  </a:moveTo>
                  <a:cubicBezTo>
                    <a:pt x="12740" y="0"/>
                    <a:pt x="0" y="14561"/>
                    <a:pt x="0" y="32154"/>
                  </a:cubicBezTo>
                  <a:lnTo>
                    <a:pt x="0" y="161379"/>
                  </a:lnTo>
                  <a:cubicBezTo>
                    <a:pt x="0" y="178973"/>
                    <a:pt x="12740" y="193533"/>
                    <a:pt x="27908" y="193533"/>
                  </a:cubicBezTo>
                  <a:lnTo>
                    <a:pt x="245102" y="193533"/>
                  </a:lnTo>
                  <a:cubicBezTo>
                    <a:pt x="260876" y="193533"/>
                    <a:pt x="273010" y="178973"/>
                    <a:pt x="273010" y="161379"/>
                  </a:cubicBezTo>
                  <a:lnTo>
                    <a:pt x="273010" y="32154"/>
                  </a:lnTo>
                  <a:cubicBezTo>
                    <a:pt x="273010" y="14561"/>
                    <a:pt x="260876" y="0"/>
                    <a:pt x="24510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5"/>
            <p:cNvSpPr/>
            <p:nvPr/>
          </p:nvSpPr>
          <p:spPr>
            <a:xfrm>
              <a:off x="420125" y="750975"/>
              <a:ext cx="6461250" cy="3153050"/>
            </a:xfrm>
            <a:custGeom>
              <a:avLst/>
              <a:gdLst/>
              <a:ahLst/>
              <a:cxnLst/>
              <a:rect l="l" t="t" r="r" b="b"/>
              <a:pathLst>
                <a:path w="258450" h="126122" extrusionOk="0">
                  <a:moveTo>
                    <a:pt x="7952" y="0"/>
                  </a:moveTo>
                  <a:cubicBezTo>
                    <a:pt x="6103" y="0"/>
                    <a:pt x="4315" y="756"/>
                    <a:pt x="3034" y="2358"/>
                  </a:cubicBezTo>
                  <a:cubicBezTo>
                    <a:pt x="0" y="4784"/>
                    <a:pt x="607" y="9031"/>
                    <a:pt x="3034" y="12065"/>
                  </a:cubicBezTo>
                  <a:lnTo>
                    <a:pt x="124371" y="124302"/>
                  </a:lnTo>
                  <a:cubicBezTo>
                    <a:pt x="126191" y="125515"/>
                    <a:pt x="127405" y="126122"/>
                    <a:pt x="129225" y="126122"/>
                  </a:cubicBezTo>
                  <a:cubicBezTo>
                    <a:pt x="131045" y="126122"/>
                    <a:pt x="132865" y="125515"/>
                    <a:pt x="134078" y="124302"/>
                  </a:cubicBezTo>
                  <a:lnTo>
                    <a:pt x="255416" y="12065"/>
                  </a:lnTo>
                  <a:cubicBezTo>
                    <a:pt x="258449" y="9031"/>
                    <a:pt x="258449" y="4784"/>
                    <a:pt x="256023" y="2358"/>
                  </a:cubicBezTo>
                  <a:cubicBezTo>
                    <a:pt x="254742" y="756"/>
                    <a:pt x="252784" y="0"/>
                    <a:pt x="250865" y="0"/>
                  </a:cubicBezTo>
                  <a:cubicBezTo>
                    <a:pt x="249148" y="0"/>
                    <a:pt x="247461" y="605"/>
                    <a:pt x="246316" y="1751"/>
                  </a:cubicBezTo>
                  <a:lnTo>
                    <a:pt x="129225" y="110348"/>
                  </a:lnTo>
                  <a:lnTo>
                    <a:pt x="12741" y="1751"/>
                  </a:lnTo>
                  <a:cubicBezTo>
                    <a:pt x="11309" y="605"/>
                    <a:pt x="9606" y="0"/>
                    <a:pt x="795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85"/>
          <p:cNvSpPr txBox="1"/>
          <p:nvPr/>
        </p:nvSpPr>
        <p:spPr>
          <a:xfrm>
            <a:off x="3784713" y="3004686"/>
            <a:ext cx="248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kbenoit@quanteda.org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l-PL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@KenBenoit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475" name="Google Shape;2475;p85"/>
          <p:cNvGrpSpPr/>
          <p:nvPr/>
        </p:nvGrpSpPr>
        <p:grpSpPr>
          <a:xfrm>
            <a:off x="3469177" y="3063071"/>
            <a:ext cx="193155" cy="136925"/>
            <a:chOff x="238125" y="354900"/>
            <a:chExt cx="6825250" cy="4838350"/>
          </a:xfrm>
        </p:grpSpPr>
        <p:sp>
          <p:nvSpPr>
            <p:cNvPr id="2476" name="Google Shape;2476;p85"/>
            <p:cNvSpPr/>
            <p:nvPr/>
          </p:nvSpPr>
          <p:spPr>
            <a:xfrm>
              <a:off x="238125" y="354900"/>
              <a:ext cx="6825250" cy="4838350"/>
            </a:xfrm>
            <a:custGeom>
              <a:avLst/>
              <a:gdLst/>
              <a:ahLst/>
              <a:cxnLst/>
              <a:rect l="l" t="t" r="r" b="b"/>
              <a:pathLst>
                <a:path w="273010" h="193534" extrusionOk="0">
                  <a:moveTo>
                    <a:pt x="245102" y="13954"/>
                  </a:moveTo>
                  <a:cubicBezTo>
                    <a:pt x="252989" y="13954"/>
                    <a:pt x="259662" y="21841"/>
                    <a:pt x="259662" y="32154"/>
                  </a:cubicBezTo>
                  <a:lnTo>
                    <a:pt x="259662" y="161379"/>
                  </a:lnTo>
                  <a:cubicBezTo>
                    <a:pt x="259662" y="171693"/>
                    <a:pt x="252989" y="180186"/>
                    <a:pt x="245102" y="180186"/>
                  </a:cubicBezTo>
                  <a:lnTo>
                    <a:pt x="27908" y="180186"/>
                  </a:lnTo>
                  <a:cubicBezTo>
                    <a:pt x="20021" y="180186"/>
                    <a:pt x="13954" y="171693"/>
                    <a:pt x="13954" y="161379"/>
                  </a:cubicBezTo>
                  <a:lnTo>
                    <a:pt x="13954" y="32154"/>
                  </a:lnTo>
                  <a:cubicBezTo>
                    <a:pt x="13954" y="21841"/>
                    <a:pt x="20021" y="13954"/>
                    <a:pt x="27908" y="13954"/>
                  </a:cubicBezTo>
                  <a:close/>
                  <a:moveTo>
                    <a:pt x="27908" y="0"/>
                  </a:moveTo>
                  <a:cubicBezTo>
                    <a:pt x="12740" y="0"/>
                    <a:pt x="0" y="14561"/>
                    <a:pt x="0" y="32154"/>
                  </a:cubicBezTo>
                  <a:lnTo>
                    <a:pt x="0" y="161379"/>
                  </a:lnTo>
                  <a:cubicBezTo>
                    <a:pt x="0" y="178973"/>
                    <a:pt x="12740" y="193533"/>
                    <a:pt x="27908" y="193533"/>
                  </a:cubicBezTo>
                  <a:lnTo>
                    <a:pt x="245102" y="193533"/>
                  </a:lnTo>
                  <a:cubicBezTo>
                    <a:pt x="260876" y="193533"/>
                    <a:pt x="273010" y="178973"/>
                    <a:pt x="273010" y="161379"/>
                  </a:cubicBezTo>
                  <a:lnTo>
                    <a:pt x="273010" y="32154"/>
                  </a:lnTo>
                  <a:cubicBezTo>
                    <a:pt x="273010" y="14561"/>
                    <a:pt x="260876" y="0"/>
                    <a:pt x="24510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5"/>
            <p:cNvSpPr/>
            <p:nvPr/>
          </p:nvSpPr>
          <p:spPr>
            <a:xfrm>
              <a:off x="420125" y="750975"/>
              <a:ext cx="6461250" cy="3153050"/>
            </a:xfrm>
            <a:custGeom>
              <a:avLst/>
              <a:gdLst/>
              <a:ahLst/>
              <a:cxnLst/>
              <a:rect l="l" t="t" r="r" b="b"/>
              <a:pathLst>
                <a:path w="258450" h="126122" extrusionOk="0">
                  <a:moveTo>
                    <a:pt x="7952" y="0"/>
                  </a:moveTo>
                  <a:cubicBezTo>
                    <a:pt x="6103" y="0"/>
                    <a:pt x="4315" y="756"/>
                    <a:pt x="3034" y="2358"/>
                  </a:cubicBezTo>
                  <a:cubicBezTo>
                    <a:pt x="0" y="4784"/>
                    <a:pt x="607" y="9031"/>
                    <a:pt x="3034" y="12065"/>
                  </a:cubicBezTo>
                  <a:lnTo>
                    <a:pt x="124371" y="124302"/>
                  </a:lnTo>
                  <a:cubicBezTo>
                    <a:pt x="126191" y="125515"/>
                    <a:pt x="127405" y="126122"/>
                    <a:pt x="129225" y="126122"/>
                  </a:cubicBezTo>
                  <a:cubicBezTo>
                    <a:pt x="131045" y="126122"/>
                    <a:pt x="132865" y="125515"/>
                    <a:pt x="134078" y="124302"/>
                  </a:cubicBezTo>
                  <a:lnTo>
                    <a:pt x="255416" y="12065"/>
                  </a:lnTo>
                  <a:cubicBezTo>
                    <a:pt x="258449" y="9031"/>
                    <a:pt x="258449" y="4784"/>
                    <a:pt x="256023" y="2358"/>
                  </a:cubicBezTo>
                  <a:cubicBezTo>
                    <a:pt x="254742" y="756"/>
                    <a:pt x="252784" y="0"/>
                    <a:pt x="250865" y="0"/>
                  </a:cubicBezTo>
                  <a:cubicBezTo>
                    <a:pt x="249148" y="0"/>
                    <a:pt x="247461" y="605"/>
                    <a:pt x="246316" y="1751"/>
                  </a:cubicBezTo>
                  <a:lnTo>
                    <a:pt x="129225" y="110348"/>
                  </a:lnTo>
                  <a:lnTo>
                    <a:pt x="12741" y="1751"/>
                  </a:lnTo>
                  <a:cubicBezTo>
                    <a:pt x="11309" y="605"/>
                    <a:pt x="9606" y="0"/>
                    <a:pt x="7952" y="0"/>
                  </a:cubicBezTo>
                  <a:close/>
                </a:path>
              </a:pathLst>
            </a:custGeom>
            <a:solidFill>
              <a:srgbClr val="009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85"/>
          <p:cNvSpPr/>
          <p:nvPr/>
        </p:nvSpPr>
        <p:spPr>
          <a:xfrm>
            <a:off x="3480910" y="2522687"/>
            <a:ext cx="179986" cy="157575"/>
          </a:xfrm>
          <a:custGeom>
            <a:avLst/>
            <a:gdLst/>
            <a:ahLst/>
            <a:cxnLst/>
            <a:rect l="l" t="t" r="r" b="b"/>
            <a:pathLst>
              <a:path w="232240" h="203322" extrusionOk="0">
                <a:moveTo>
                  <a:pt x="159275" y="10233"/>
                </a:moveTo>
                <a:cubicBezTo>
                  <a:pt x="173067" y="10233"/>
                  <a:pt x="182410" y="17796"/>
                  <a:pt x="188194" y="24025"/>
                </a:cubicBezTo>
                <a:cubicBezTo>
                  <a:pt x="188861" y="25026"/>
                  <a:pt x="190279" y="25526"/>
                  <a:pt x="191698" y="25526"/>
                </a:cubicBezTo>
                <a:cubicBezTo>
                  <a:pt x="192170" y="25526"/>
                  <a:pt x="192643" y="25471"/>
                  <a:pt x="193088" y="25360"/>
                </a:cubicBezTo>
                <a:cubicBezTo>
                  <a:pt x="198872" y="24025"/>
                  <a:pt x="204211" y="22245"/>
                  <a:pt x="209994" y="20021"/>
                </a:cubicBezTo>
                <a:lnTo>
                  <a:pt x="209994" y="20021"/>
                </a:lnTo>
                <a:cubicBezTo>
                  <a:pt x="206880" y="24025"/>
                  <a:pt x="202876" y="28029"/>
                  <a:pt x="198427" y="30698"/>
                </a:cubicBezTo>
                <a:cubicBezTo>
                  <a:pt x="196647" y="32033"/>
                  <a:pt x="195757" y="34703"/>
                  <a:pt x="196647" y="36482"/>
                </a:cubicBezTo>
                <a:cubicBezTo>
                  <a:pt x="197046" y="38475"/>
                  <a:pt x="198872" y="40110"/>
                  <a:pt x="201166" y="40110"/>
                </a:cubicBezTo>
                <a:cubicBezTo>
                  <a:pt x="201434" y="40110"/>
                  <a:pt x="201707" y="40088"/>
                  <a:pt x="201986" y="40041"/>
                </a:cubicBezTo>
                <a:cubicBezTo>
                  <a:pt x="205545" y="39596"/>
                  <a:pt x="209549" y="39152"/>
                  <a:pt x="213109" y="38262"/>
                </a:cubicBezTo>
                <a:lnTo>
                  <a:pt x="213109" y="38262"/>
                </a:lnTo>
                <a:cubicBezTo>
                  <a:pt x="209104" y="42266"/>
                  <a:pt x="204655" y="46715"/>
                  <a:pt x="199761" y="50719"/>
                </a:cubicBezTo>
                <a:cubicBezTo>
                  <a:pt x="198872" y="51609"/>
                  <a:pt x="197982" y="53389"/>
                  <a:pt x="197982" y="54723"/>
                </a:cubicBezTo>
                <a:lnTo>
                  <a:pt x="197982" y="60507"/>
                </a:lnTo>
                <a:cubicBezTo>
                  <a:pt x="197982" y="125908"/>
                  <a:pt x="151712" y="193533"/>
                  <a:pt x="74744" y="193533"/>
                </a:cubicBezTo>
                <a:cubicBezTo>
                  <a:pt x="57393" y="193533"/>
                  <a:pt x="40486" y="189529"/>
                  <a:pt x="24915" y="181521"/>
                </a:cubicBezTo>
                <a:cubicBezTo>
                  <a:pt x="43156" y="179741"/>
                  <a:pt x="60952" y="172623"/>
                  <a:pt x="75189" y="160166"/>
                </a:cubicBezTo>
                <a:cubicBezTo>
                  <a:pt x="76968" y="158831"/>
                  <a:pt x="77413" y="156606"/>
                  <a:pt x="76968" y="154827"/>
                </a:cubicBezTo>
                <a:cubicBezTo>
                  <a:pt x="76078" y="152602"/>
                  <a:pt x="74299" y="151268"/>
                  <a:pt x="72074" y="151268"/>
                </a:cubicBezTo>
                <a:cubicBezTo>
                  <a:pt x="57393" y="151268"/>
                  <a:pt x="44935" y="142814"/>
                  <a:pt x="37817" y="129022"/>
                </a:cubicBezTo>
                <a:cubicBezTo>
                  <a:pt x="42711" y="129022"/>
                  <a:pt x="46715" y="128577"/>
                  <a:pt x="52054" y="127243"/>
                </a:cubicBezTo>
                <a:cubicBezTo>
                  <a:pt x="54278" y="126353"/>
                  <a:pt x="55613" y="124573"/>
                  <a:pt x="55613" y="122349"/>
                </a:cubicBezTo>
                <a:cubicBezTo>
                  <a:pt x="55613" y="120124"/>
                  <a:pt x="54278" y="117900"/>
                  <a:pt x="52054" y="117455"/>
                </a:cubicBezTo>
                <a:cubicBezTo>
                  <a:pt x="36037" y="113451"/>
                  <a:pt x="23580" y="99214"/>
                  <a:pt x="20466" y="81862"/>
                </a:cubicBezTo>
                <a:lnTo>
                  <a:pt x="20466" y="81862"/>
                </a:lnTo>
                <a:cubicBezTo>
                  <a:pt x="25360" y="83642"/>
                  <a:pt x="30253" y="84532"/>
                  <a:pt x="35147" y="84532"/>
                </a:cubicBezTo>
                <a:cubicBezTo>
                  <a:pt x="37372" y="84532"/>
                  <a:pt x="39596" y="83197"/>
                  <a:pt x="40041" y="80973"/>
                </a:cubicBezTo>
                <a:cubicBezTo>
                  <a:pt x="40931" y="79193"/>
                  <a:pt x="40041" y="76524"/>
                  <a:pt x="38262" y="75634"/>
                </a:cubicBezTo>
                <a:cubicBezTo>
                  <a:pt x="27139" y="67625"/>
                  <a:pt x="20911" y="54278"/>
                  <a:pt x="20911" y="39152"/>
                </a:cubicBezTo>
                <a:cubicBezTo>
                  <a:pt x="20911" y="33368"/>
                  <a:pt x="21355" y="28474"/>
                  <a:pt x="22690" y="24025"/>
                </a:cubicBezTo>
                <a:cubicBezTo>
                  <a:pt x="46715" y="51609"/>
                  <a:pt x="80083" y="68515"/>
                  <a:pt x="114785" y="69850"/>
                </a:cubicBezTo>
                <a:cubicBezTo>
                  <a:pt x="116565" y="69850"/>
                  <a:pt x="117899" y="69405"/>
                  <a:pt x="118789" y="68070"/>
                </a:cubicBezTo>
                <a:cubicBezTo>
                  <a:pt x="119679" y="66736"/>
                  <a:pt x="120124" y="65401"/>
                  <a:pt x="119679" y="63621"/>
                </a:cubicBezTo>
                <a:cubicBezTo>
                  <a:pt x="119234" y="60952"/>
                  <a:pt x="119234" y="56948"/>
                  <a:pt x="119234" y="53833"/>
                </a:cubicBezTo>
                <a:cubicBezTo>
                  <a:pt x="119234" y="29809"/>
                  <a:pt x="137030" y="10233"/>
                  <a:pt x="159275" y="10233"/>
                </a:cubicBezTo>
                <a:close/>
                <a:moveTo>
                  <a:pt x="159275" y="0"/>
                </a:moveTo>
                <a:cubicBezTo>
                  <a:pt x="131691" y="0"/>
                  <a:pt x="109001" y="24025"/>
                  <a:pt x="109001" y="53833"/>
                </a:cubicBezTo>
                <a:cubicBezTo>
                  <a:pt x="109001" y="55613"/>
                  <a:pt x="109001" y="57393"/>
                  <a:pt x="109001" y="59617"/>
                </a:cubicBezTo>
                <a:cubicBezTo>
                  <a:pt x="76968" y="56503"/>
                  <a:pt x="46715" y="39152"/>
                  <a:pt x="25804" y="11568"/>
                </a:cubicBezTo>
                <a:cubicBezTo>
                  <a:pt x="24915" y="10233"/>
                  <a:pt x="23135" y="9343"/>
                  <a:pt x="21800" y="9343"/>
                </a:cubicBezTo>
                <a:lnTo>
                  <a:pt x="21355" y="9343"/>
                </a:lnTo>
                <a:cubicBezTo>
                  <a:pt x="20021" y="9788"/>
                  <a:pt x="18241" y="10233"/>
                  <a:pt x="17351" y="12012"/>
                </a:cubicBezTo>
                <a:cubicBezTo>
                  <a:pt x="12902" y="19131"/>
                  <a:pt x="10678" y="28474"/>
                  <a:pt x="10678" y="39152"/>
                </a:cubicBezTo>
                <a:cubicBezTo>
                  <a:pt x="10678" y="50719"/>
                  <a:pt x="13792" y="61397"/>
                  <a:pt x="19576" y="70295"/>
                </a:cubicBezTo>
                <a:cubicBezTo>
                  <a:pt x="19131" y="69850"/>
                  <a:pt x="18241" y="69405"/>
                  <a:pt x="17351" y="68960"/>
                </a:cubicBezTo>
                <a:cubicBezTo>
                  <a:pt x="16841" y="68620"/>
                  <a:pt x="16202" y="68475"/>
                  <a:pt x="15532" y="68475"/>
                </a:cubicBezTo>
                <a:cubicBezTo>
                  <a:pt x="14447" y="68475"/>
                  <a:pt x="13282" y="68855"/>
                  <a:pt x="12457" y="69405"/>
                </a:cubicBezTo>
                <a:cubicBezTo>
                  <a:pt x="10678" y="70295"/>
                  <a:pt x="9788" y="72519"/>
                  <a:pt x="9788" y="74299"/>
                </a:cubicBezTo>
                <a:cubicBezTo>
                  <a:pt x="9788" y="92095"/>
                  <a:pt x="18241" y="108112"/>
                  <a:pt x="31143" y="118345"/>
                </a:cubicBezTo>
                <a:cubicBezTo>
                  <a:pt x="30810" y="118233"/>
                  <a:pt x="30448" y="118178"/>
                  <a:pt x="30073" y="118178"/>
                </a:cubicBezTo>
                <a:cubicBezTo>
                  <a:pt x="28947" y="118178"/>
                  <a:pt x="27695" y="118678"/>
                  <a:pt x="26694" y="119679"/>
                </a:cubicBezTo>
                <a:cubicBezTo>
                  <a:pt x="25360" y="121014"/>
                  <a:pt x="24915" y="122794"/>
                  <a:pt x="25360" y="124573"/>
                </a:cubicBezTo>
                <a:cubicBezTo>
                  <a:pt x="30698" y="142369"/>
                  <a:pt x="43601" y="155272"/>
                  <a:pt x="59172" y="159721"/>
                </a:cubicBezTo>
                <a:cubicBezTo>
                  <a:pt x="46270" y="167729"/>
                  <a:pt x="31588" y="172178"/>
                  <a:pt x="16462" y="172178"/>
                </a:cubicBezTo>
                <a:cubicBezTo>
                  <a:pt x="13347" y="172178"/>
                  <a:pt x="10233" y="172178"/>
                  <a:pt x="6674" y="171288"/>
                </a:cubicBezTo>
                <a:cubicBezTo>
                  <a:pt x="6303" y="171214"/>
                  <a:pt x="5920" y="171177"/>
                  <a:pt x="5535" y="171177"/>
                </a:cubicBezTo>
                <a:cubicBezTo>
                  <a:pt x="3609" y="171177"/>
                  <a:pt x="1631" y="172104"/>
                  <a:pt x="890" y="173958"/>
                </a:cubicBezTo>
                <a:cubicBezTo>
                  <a:pt x="0" y="176182"/>
                  <a:pt x="445" y="178852"/>
                  <a:pt x="2670" y="180186"/>
                </a:cubicBezTo>
                <a:cubicBezTo>
                  <a:pt x="24470" y="195313"/>
                  <a:pt x="49384" y="203321"/>
                  <a:pt x="74744" y="203321"/>
                </a:cubicBezTo>
                <a:cubicBezTo>
                  <a:pt x="158386" y="203321"/>
                  <a:pt x="208215" y="130802"/>
                  <a:pt x="208215" y="60507"/>
                </a:cubicBezTo>
                <a:lnTo>
                  <a:pt x="208215" y="56948"/>
                </a:lnTo>
                <a:cubicBezTo>
                  <a:pt x="218002" y="48495"/>
                  <a:pt x="225566" y="39596"/>
                  <a:pt x="231350" y="29809"/>
                </a:cubicBezTo>
                <a:cubicBezTo>
                  <a:pt x="232239" y="28029"/>
                  <a:pt x="232239" y="25360"/>
                  <a:pt x="230460" y="24025"/>
                </a:cubicBezTo>
                <a:cubicBezTo>
                  <a:pt x="229652" y="22947"/>
                  <a:pt x="228354" y="22359"/>
                  <a:pt x="227061" y="22359"/>
                </a:cubicBezTo>
                <a:cubicBezTo>
                  <a:pt x="226218" y="22359"/>
                  <a:pt x="225378" y="22609"/>
                  <a:pt x="224676" y="23135"/>
                </a:cubicBezTo>
                <a:cubicBezTo>
                  <a:pt x="222452" y="24025"/>
                  <a:pt x="220227" y="24915"/>
                  <a:pt x="218002" y="25804"/>
                </a:cubicBezTo>
                <a:cubicBezTo>
                  <a:pt x="221117" y="21355"/>
                  <a:pt x="223786" y="16017"/>
                  <a:pt x="225566" y="10233"/>
                </a:cubicBezTo>
                <a:cubicBezTo>
                  <a:pt x="226456" y="8008"/>
                  <a:pt x="225566" y="5784"/>
                  <a:pt x="224231" y="4449"/>
                </a:cubicBezTo>
                <a:cubicBezTo>
                  <a:pt x="223251" y="3714"/>
                  <a:pt x="222137" y="3384"/>
                  <a:pt x="221036" y="3384"/>
                </a:cubicBezTo>
                <a:cubicBezTo>
                  <a:pt x="220137" y="3384"/>
                  <a:pt x="219247" y="3604"/>
                  <a:pt x="218447" y="4004"/>
                </a:cubicBezTo>
                <a:cubicBezTo>
                  <a:pt x="209994" y="8898"/>
                  <a:pt x="201986" y="12457"/>
                  <a:pt x="193533" y="15127"/>
                </a:cubicBezTo>
                <a:cubicBezTo>
                  <a:pt x="183745" y="5339"/>
                  <a:pt x="172177" y="0"/>
                  <a:pt x="159275" y="0"/>
                </a:cubicBezTo>
                <a:close/>
              </a:path>
            </a:pathLst>
          </a:custGeom>
          <a:solidFill>
            <a:srgbClr val="009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85"/>
          <p:cNvSpPr/>
          <p:nvPr/>
        </p:nvSpPr>
        <p:spPr>
          <a:xfrm>
            <a:off x="3480910" y="3265063"/>
            <a:ext cx="179986" cy="157575"/>
          </a:xfrm>
          <a:custGeom>
            <a:avLst/>
            <a:gdLst/>
            <a:ahLst/>
            <a:cxnLst/>
            <a:rect l="l" t="t" r="r" b="b"/>
            <a:pathLst>
              <a:path w="232240" h="203322" extrusionOk="0">
                <a:moveTo>
                  <a:pt x="159275" y="10233"/>
                </a:moveTo>
                <a:cubicBezTo>
                  <a:pt x="173067" y="10233"/>
                  <a:pt x="182410" y="17796"/>
                  <a:pt x="188194" y="24025"/>
                </a:cubicBezTo>
                <a:cubicBezTo>
                  <a:pt x="188861" y="25026"/>
                  <a:pt x="190279" y="25526"/>
                  <a:pt x="191698" y="25526"/>
                </a:cubicBezTo>
                <a:cubicBezTo>
                  <a:pt x="192170" y="25526"/>
                  <a:pt x="192643" y="25471"/>
                  <a:pt x="193088" y="25360"/>
                </a:cubicBezTo>
                <a:cubicBezTo>
                  <a:pt x="198872" y="24025"/>
                  <a:pt x="204211" y="22245"/>
                  <a:pt x="209994" y="20021"/>
                </a:cubicBezTo>
                <a:lnTo>
                  <a:pt x="209994" y="20021"/>
                </a:lnTo>
                <a:cubicBezTo>
                  <a:pt x="206880" y="24025"/>
                  <a:pt x="202876" y="28029"/>
                  <a:pt x="198427" y="30698"/>
                </a:cubicBezTo>
                <a:cubicBezTo>
                  <a:pt x="196647" y="32033"/>
                  <a:pt x="195757" y="34703"/>
                  <a:pt x="196647" y="36482"/>
                </a:cubicBezTo>
                <a:cubicBezTo>
                  <a:pt x="197046" y="38475"/>
                  <a:pt x="198872" y="40110"/>
                  <a:pt x="201166" y="40110"/>
                </a:cubicBezTo>
                <a:cubicBezTo>
                  <a:pt x="201434" y="40110"/>
                  <a:pt x="201707" y="40088"/>
                  <a:pt x="201986" y="40041"/>
                </a:cubicBezTo>
                <a:cubicBezTo>
                  <a:pt x="205545" y="39596"/>
                  <a:pt x="209549" y="39152"/>
                  <a:pt x="213109" y="38262"/>
                </a:cubicBezTo>
                <a:lnTo>
                  <a:pt x="213109" y="38262"/>
                </a:lnTo>
                <a:cubicBezTo>
                  <a:pt x="209104" y="42266"/>
                  <a:pt x="204655" y="46715"/>
                  <a:pt x="199761" y="50719"/>
                </a:cubicBezTo>
                <a:cubicBezTo>
                  <a:pt x="198872" y="51609"/>
                  <a:pt x="197982" y="53389"/>
                  <a:pt x="197982" y="54723"/>
                </a:cubicBezTo>
                <a:lnTo>
                  <a:pt x="197982" y="60507"/>
                </a:lnTo>
                <a:cubicBezTo>
                  <a:pt x="197982" y="125908"/>
                  <a:pt x="151712" y="193533"/>
                  <a:pt x="74744" y="193533"/>
                </a:cubicBezTo>
                <a:cubicBezTo>
                  <a:pt x="57393" y="193533"/>
                  <a:pt x="40486" y="189529"/>
                  <a:pt x="24915" y="181521"/>
                </a:cubicBezTo>
                <a:cubicBezTo>
                  <a:pt x="43156" y="179741"/>
                  <a:pt x="60952" y="172623"/>
                  <a:pt x="75189" y="160166"/>
                </a:cubicBezTo>
                <a:cubicBezTo>
                  <a:pt x="76968" y="158831"/>
                  <a:pt x="77413" y="156606"/>
                  <a:pt x="76968" y="154827"/>
                </a:cubicBezTo>
                <a:cubicBezTo>
                  <a:pt x="76078" y="152602"/>
                  <a:pt x="74299" y="151268"/>
                  <a:pt x="72074" y="151268"/>
                </a:cubicBezTo>
                <a:cubicBezTo>
                  <a:pt x="57393" y="151268"/>
                  <a:pt x="44935" y="142814"/>
                  <a:pt x="37817" y="129022"/>
                </a:cubicBezTo>
                <a:cubicBezTo>
                  <a:pt x="42711" y="129022"/>
                  <a:pt x="46715" y="128577"/>
                  <a:pt x="52054" y="127243"/>
                </a:cubicBezTo>
                <a:cubicBezTo>
                  <a:pt x="54278" y="126353"/>
                  <a:pt x="55613" y="124573"/>
                  <a:pt x="55613" y="122349"/>
                </a:cubicBezTo>
                <a:cubicBezTo>
                  <a:pt x="55613" y="120124"/>
                  <a:pt x="54278" y="117900"/>
                  <a:pt x="52054" y="117455"/>
                </a:cubicBezTo>
                <a:cubicBezTo>
                  <a:pt x="36037" y="113451"/>
                  <a:pt x="23580" y="99214"/>
                  <a:pt x="20466" y="81862"/>
                </a:cubicBezTo>
                <a:lnTo>
                  <a:pt x="20466" y="81862"/>
                </a:lnTo>
                <a:cubicBezTo>
                  <a:pt x="25360" y="83642"/>
                  <a:pt x="30253" y="84532"/>
                  <a:pt x="35147" y="84532"/>
                </a:cubicBezTo>
                <a:cubicBezTo>
                  <a:pt x="37372" y="84532"/>
                  <a:pt x="39596" y="83197"/>
                  <a:pt x="40041" y="80973"/>
                </a:cubicBezTo>
                <a:cubicBezTo>
                  <a:pt x="40931" y="79193"/>
                  <a:pt x="40041" y="76524"/>
                  <a:pt x="38262" y="75634"/>
                </a:cubicBezTo>
                <a:cubicBezTo>
                  <a:pt x="27139" y="67625"/>
                  <a:pt x="20911" y="54278"/>
                  <a:pt x="20911" y="39152"/>
                </a:cubicBezTo>
                <a:cubicBezTo>
                  <a:pt x="20911" y="33368"/>
                  <a:pt x="21355" y="28474"/>
                  <a:pt x="22690" y="24025"/>
                </a:cubicBezTo>
                <a:cubicBezTo>
                  <a:pt x="46715" y="51609"/>
                  <a:pt x="80083" y="68515"/>
                  <a:pt x="114785" y="69850"/>
                </a:cubicBezTo>
                <a:cubicBezTo>
                  <a:pt x="116565" y="69850"/>
                  <a:pt x="117899" y="69405"/>
                  <a:pt x="118789" y="68070"/>
                </a:cubicBezTo>
                <a:cubicBezTo>
                  <a:pt x="119679" y="66736"/>
                  <a:pt x="120124" y="65401"/>
                  <a:pt x="119679" y="63621"/>
                </a:cubicBezTo>
                <a:cubicBezTo>
                  <a:pt x="119234" y="60952"/>
                  <a:pt x="119234" y="56948"/>
                  <a:pt x="119234" y="53833"/>
                </a:cubicBezTo>
                <a:cubicBezTo>
                  <a:pt x="119234" y="29809"/>
                  <a:pt x="137030" y="10233"/>
                  <a:pt x="159275" y="10233"/>
                </a:cubicBezTo>
                <a:close/>
                <a:moveTo>
                  <a:pt x="159275" y="0"/>
                </a:moveTo>
                <a:cubicBezTo>
                  <a:pt x="131691" y="0"/>
                  <a:pt x="109001" y="24025"/>
                  <a:pt x="109001" y="53833"/>
                </a:cubicBezTo>
                <a:cubicBezTo>
                  <a:pt x="109001" y="55613"/>
                  <a:pt x="109001" y="57393"/>
                  <a:pt x="109001" y="59617"/>
                </a:cubicBezTo>
                <a:cubicBezTo>
                  <a:pt x="76968" y="56503"/>
                  <a:pt x="46715" y="39152"/>
                  <a:pt x="25804" y="11568"/>
                </a:cubicBezTo>
                <a:cubicBezTo>
                  <a:pt x="24915" y="10233"/>
                  <a:pt x="23135" y="9343"/>
                  <a:pt x="21800" y="9343"/>
                </a:cubicBezTo>
                <a:lnTo>
                  <a:pt x="21355" y="9343"/>
                </a:lnTo>
                <a:cubicBezTo>
                  <a:pt x="20021" y="9788"/>
                  <a:pt x="18241" y="10233"/>
                  <a:pt x="17351" y="12012"/>
                </a:cubicBezTo>
                <a:cubicBezTo>
                  <a:pt x="12902" y="19131"/>
                  <a:pt x="10678" y="28474"/>
                  <a:pt x="10678" y="39152"/>
                </a:cubicBezTo>
                <a:cubicBezTo>
                  <a:pt x="10678" y="50719"/>
                  <a:pt x="13792" y="61397"/>
                  <a:pt x="19576" y="70295"/>
                </a:cubicBezTo>
                <a:cubicBezTo>
                  <a:pt x="19131" y="69850"/>
                  <a:pt x="18241" y="69405"/>
                  <a:pt x="17351" y="68960"/>
                </a:cubicBezTo>
                <a:cubicBezTo>
                  <a:pt x="16841" y="68620"/>
                  <a:pt x="16202" y="68475"/>
                  <a:pt x="15532" y="68475"/>
                </a:cubicBezTo>
                <a:cubicBezTo>
                  <a:pt x="14447" y="68475"/>
                  <a:pt x="13282" y="68855"/>
                  <a:pt x="12457" y="69405"/>
                </a:cubicBezTo>
                <a:cubicBezTo>
                  <a:pt x="10678" y="70295"/>
                  <a:pt x="9788" y="72519"/>
                  <a:pt x="9788" y="74299"/>
                </a:cubicBezTo>
                <a:cubicBezTo>
                  <a:pt x="9788" y="92095"/>
                  <a:pt x="18241" y="108112"/>
                  <a:pt x="31143" y="118345"/>
                </a:cubicBezTo>
                <a:cubicBezTo>
                  <a:pt x="30810" y="118233"/>
                  <a:pt x="30448" y="118178"/>
                  <a:pt x="30073" y="118178"/>
                </a:cubicBezTo>
                <a:cubicBezTo>
                  <a:pt x="28947" y="118178"/>
                  <a:pt x="27695" y="118678"/>
                  <a:pt x="26694" y="119679"/>
                </a:cubicBezTo>
                <a:cubicBezTo>
                  <a:pt x="25360" y="121014"/>
                  <a:pt x="24915" y="122794"/>
                  <a:pt x="25360" y="124573"/>
                </a:cubicBezTo>
                <a:cubicBezTo>
                  <a:pt x="30698" y="142369"/>
                  <a:pt x="43601" y="155272"/>
                  <a:pt x="59172" y="159721"/>
                </a:cubicBezTo>
                <a:cubicBezTo>
                  <a:pt x="46270" y="167729"/>
                  <a:pt x="31588" y="172178"/>
                  <a:pt x="16462" y="172178"/>
                </a:cubicBezTo>
                <a:cubicBezTo>
                  <a:pt x="13347" y="172178"/>
                  <a:pt x="10233" y="172178"/>
                  <a:pt x="6674" y="171288"/>
                </a:cubicBezTo>
                <a:cubicBezTo>
                  <a:pt x="6303" y="171214"/>
                  <a:pt x="5920" y="171177"/>
                  <a:pt x="5535" y="171177"/>
                </a:cubicBezTo>
                <a:cubicBezTo>
                  <a:pt x="3609" y="171177"/>
                  <a:pt x="1631" y="172104"/>
                  <a:pt x="890" y="173958"/>
                </a:cubicBezTo>
                <a:cubicBezTo>
                  <a:pt x="0" y="176182"/>
                  <a:pt x="445" y="178852"/>
                  <a:pt x="2670" y="180186"/>
                </a:cubicBezTo>
                <a:cubicBezTo>
                  <a:pt x="24470" y="195313"/>
                  <a:pt x="49384" y="203321"/>
                  <a:pt x="74744" y="203321"/>
                </a:cubicBezTo>
                <a:cubicBezTo>
                  <a:pt x="158386" y="203321"/>
                  <a:pt x="208215" y="130802"/>
                  <a:pt x="208215" y="60507"/>
                </a:cubicBezTo>
                <a:lnTo>
                  <a:pt x="208215" y="56948"/>
                </a:lnTo>
                <a:cubicBezTo>
                  <a:pt x="218002" y="48495"/>
                  <a:pt x="225566" y="39596"/>
                  <a:pt x="231350" y="29809"/>
                </a:cubicBezTo>
                <a:cubicBezTo>
                  <a:pt x="232239" y="28029"/>
                  <a:pt x="232239" y="25360"/>
                  <a:pt x="230460" y="24025"/>
                </a:cubicBezTo>
                <a:cubicBezTo>
                  <a:pt x="229652" y="22947"/>
                  <a:pt x="228354" y="22359"/>
                  <a:pt x="227061" y="22359"/>
                </a:cubicBezTo>
                <a:cubicBezTo>
                  <a:pt x="226218" y="22359"/>
                  <a:pt x="225378" y="22609"/>
                  <a:pt x="224676" y="23135"/>
                </a:cubicBezTo>
                <a:cubicBezTo>
                  <a:pt x="222452" y="24025"/>
                  <a:pt x="220227" y="24915"/>
                  <a:pt x="218002" y="25804"/>
                </a:cubicBezTo>
                <a:cubicBezTo>
                  <a:pt x="221117" y="21355"/>
                  <a:pt x="223786" y="16017"/>
                  <a:pt x="225566" y="10233"/>
                </a:cubicBezTo>
                <a:cubicBezTo>
                  <a:pt x="226456" y="8008"/>
                  <a:pt x="225566" y="5784"/>
                  <a:pt x="224231" y="4449"/>
                </a:cubicBezTo>
                <a:cubicBezTo>
                  <a:pt x="223251" y="3714"/>
                  <a:pt x="222137" y="3384"/>
                  <a:pt x="221036" y="3384"/>
                </a:cubicBezTo>
                <a:cubicBezTo>
                  <a:pt x="220137" y="3384"/>
                  <a:pt x="219247" y="3604"/>
                  <a:pt x="218447" y="4004"/>
                </a:cubicBezTo>
                <a:cubicBezTo>
                  <a:pt x="209994" y="8898"/>
                  <a:pt x="201986" y="12457"/>
                  <a:pt x="193533" y="15127"/>
                </a:cubicBezTo>
                <a:cubicBezTo>
                  <a:pt x="183745" y="5339"/>
                  <a:pt x="172177" y="0"/>
                  <a:pt x="159275" y="0"/>
                </a:cubicBezTo>
                <a:close/>
              </a:path>
            </a:pathLst>
          </a:custGeom>
          <a:solidFill>
            <a:srgbClr val="009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0" name="Google Shape;248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050" y="361040"/>
            <a:ext cx="1057050" cy="29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" name="Google Shape;190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55"/>
          <p:cNvSpPr txBox="1">
            <a:spLocks noGrp="1"/>
          </p:cNvSpPr>
          <p:nvPr>
            <p:ph type="body" idx="1"/>
          </p:nvPr>
        </p:nvSpPr>
        <p:spPr>
          <a:xfrm>
            <a:off x="3036000" y="2130875"/>
            <a:ext cx="3340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Introduction to the Quanteda package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03" name="Google Shape;190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7809" y="2255102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55"/>
          <p:cNvSpPr txBox="1">
            <a:spLocks noGrp="1"/>
          </p:cNvSpPr>
          <p:nvPr>
            <p:ph type="body" idx="1"/>
          </p:nvPr>
        </p:nvSpPr>
        <p:spPr>
          <a:xfrm>
            <a:off x="3036000" y="2585275"/>
            <a:ext cx="3340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Quanteda GUI</a:t>
            </a:r>
            <a:endParaRPr sz="1400" b="1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05" name="Google Shape;190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7809" y="2709495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5"/>
          <p:cNvSpPr txBox="1">
            <a:spLocks noGrp="1"/>
          </p:cNvSpPr>
          <p:nvPr>
            <p:ph type="body" idx="1"/>
          </p:nvPr>
        </p:nvSpPr>
        <p:spPr>
          <a:xfrm>
            <a:off x="3036000" y="3039675"/>
            <a:ext cx="3599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marR="381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Building a large scale Shiny application</a:t>
            </a:r>
            <a:endParaRPr sz="1400">
              <a:solidFill>
                <a:srgbClr val="586E75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07" name="Google Shape;190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7809" y="3163888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55"/>
          <p:cNvSpPr txBox="1">
            <a:spLocks noGrp="1"/>
          </p:cNvSpPr>
          <p:nvPr>
            <p:ph type="title"/>
          </p:nvPr>
        </p:nvSpPr>
        <p:spPr>
          <a:xfrm>
            <a:off x="1919626" y="857742"/>
            <a:ext cx="5259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9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8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56"/>
          <p:cNvSpPr txBox="1"/>
          <p:nvPr/>
        </p:nvSpPr>
        <p:spPr>
          <a:xfrm>
            <a:off x="2772303" y="2174254"/>
            <a:ext cx="3599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aven Pro Medium"/>
              <a:buNone/>
            </a:pPr>
            <a:r>
              <a:rPr lang="pl-PL" sz="39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Quanteda</a:t>
            </a:r>
            <a:endParaRPr sz="3900" b="0" i="0" u="none" strike="noStrike" cap="none">
              <a:solidFill>
                <a:srgbClr val="B3B8BA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57"/>
          <p:cNvSpPr txBox="1">
            <a:spLocks noGrp="1"/>
          </p:cNvSpPr>
          <p:nvPr>
            <p:ph type="body" idx="1"/>
          </p:nvPr>
        </p:nvSpPr>
        <p:spPr>
          <a:xfrm>
            <a:off x="1188301" y="1877625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qu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antitative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an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alysis of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te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xtual </a:t>
            </a:r>
            <a:r>
              <a:rPr lang="pl-PL" sz="1400" b="1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da</a:t>
            </a: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ta: </a:t>
            </a:r>
            <a:b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a mixture of text processing (NLP) and functions for quantitative analysis of text</a:t>
            </a: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22" name="Google Shape;1922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109" y="1925652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57"/>
          <p:cNvSpPr txBox="1">
            <a:spLocks noGrp="1"/>
          </p:cNvSpPr>
          <p:nvPr>
            <p:ph type="body" idx="1"/>
          </p:nvPr>
        </p:nvSpPr>
        <p:spPr>
          <a:xfrm>
            <a:off x="1188301" y="2560623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NLP: storing and processing of corpus meta-data, tokenization, extensive token manipulation functions</a:t>
            </a: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24" name="Google Shape;192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109" y="2608645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7"/>
          <p:cNvSpPr txBox="1">
            <a:spLocks noGrp="1"/>
          </p:cNvSpPr>
          <p:nvPr>
            <p:ph type="body" idx="1"/>
          </p:nvPr>
        </p:nvSpPr>
        <p:spPr>
          <a:xfrm>
            <a:off x="1188301" y="3243620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fast, flexible functions for creating matrix objects, both document-feature matrices and feature co-occurrence matrices</a:t>
            </a: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26" name="Google Shape;1926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109" y="3291638"/>
            <a:ext cx="210936" cy="20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57"/>
          <p:cNvSpPr txBox="1">
            <a:spLocks noGrp="1"/>
          </p:cNvSpPr>
          <p:nvPr>
            <p:ph type="title"/>
          </p:nvPr>
        </p:nvSpPr>
        <p:spPr>
          <a:xfrm>
            <a:off x="1182300" y="857750"/>
            <a:ext cx="6780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>
                <a:solidFill>
                  <a:srgbClr val="0099F9"/>
                </a:solidFill>
                <a:latin typeface="Maven Pro"/>
                <a:ea typeface="Maven Pro"/>
                <a:cs typeface="Maven Pro"/>
                <a:sym typeface="Maven Pro"/>
              </a:rPr>
              <a:t>Introduction to the quanteda package</a:t>
            </a:r>
            <a:endParaRPr/>
          </a:p>
        </p:txBody>
      </p:sp>
      <p:sp>
        <p:nvSpPr>
          <p:cNvPr id="1928" name="Google Shape;1928;p57"/>
          <p:cNvSpPr txBox="1">
            <a:spLocks noGrp="1"/>
          </p:cNvSpPr>
          <p:nvPr>
            <p:ph type="body" idx="1"/>
          </p:nvPr>
        </p:nvSpPr>
        <p:spPr>
          <a:xfrm>
            <a:off x="1188301" y="3929420"/>
            <a:ext cx="7035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400"/>
              <a:buFont typeface="Arial"/>
              <a:buNone/>
            </a:pPr>
            <a:r>
              <a:rPr lang="pl-PL" sz="1400">
                <a:solidFill>
                  <a:srgbClr val="586E75"/>
                </a:solidFill>
                <a:latin typeface="Maven Pro"/>
                <a:ea typeface="Maven Pro"/>
                <a:cs typeface="Maven Pro"/>
                <a:sym typeface="Maven Pro"/>
              </a:rPr>
              <a:t>implements textual statistics, machine learning, scaling models, and discovery functions, and operates well with other text modelling and ML packages</a:t>
            </a:r>
            <a:endParaRPr sz="1100">
              <a:solidFill>
                <a:srgbClr val="008FD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29" name="Google Shape;1929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109" y="3977438"/>
            <a:ext cx="210936" cy="20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58"/>
          <p:cNvGrpSpPr/>
          <p:nvPr/>
        </p:nvGrpSpPr>
        <p:grpSpPr>
          <a:xfrm>
            <a:off x="5632317" y="395250"/>
            <a:ext cx="3305700" cy="4350350"/>
            <a:chOff x="5632317" y="1189775"/>
            <a:chExt cx="3305700" cy="4350350"/>
          </a:xfrm>
        </p:grpSpPr>
        <p:sp>
          <p:nvSpPr>
            <p:cNvPr id="1935" name="Google Shape;1935;p5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6" name="Google Shape;1936;p58"/>
            <p:cNvSpPr txBox="1"/>
            <p:nvPr/>
          </p:nvSpPr>
          <p:spPr>
            <a:xfrm>
              <a:off x="6415101" y="2057125"/>
              <a:ext cx="2413200" cy="3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Statistics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Term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frequencies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Keyness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Readability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Lexical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diversity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Similarity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distance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Models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Supervised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ML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ML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Scaling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“Word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Topic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models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Plots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Keyness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, networks,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scaling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word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clouds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, “x-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ray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7" name="Google Shape;1937;p58"/>
          <p:cNvGrpSpPr/>
          <p:nvPr/>
        </p:nvGrpSpPr>
        <p:grpSpPr>
          <a:xfrm>
            <a:off x="0" y="395464"/>
            <a:ext cx="3546900" cy="2503986"/>
            <a:chOff x="0" y="1189989"/>
            <a:chExt cx="3546900" cy="2503986"/>
          </a:xfrm>
        </p:grpSpPr>
        <p:sp>
          <p:nvSpPr>
            <p:cNvPr id="1938" name="Google Shape;1938;p5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Raw texts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9" name="Google Shape;1939;p58"/>
            <p:cNvSpPr txBox="1"/>
            <p:nvPr/>
          </p:nvSpPr>
          <p:spPr>
            <a:xfrm>
              <a:off x="348703" y="1973475"/>
              <a:ext cx="1547100" cy="172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Fellow-Citizens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of the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Senate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and of the House of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Representatives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Among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the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vicissitudes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1000" dirty="0" err="1">
                  <a:latin typeface="Roboto"/>
                  <a:ea typeface="Roboto"/>
                  <a:cs typeface="Roboto"/>
                  <a:sym typeface="Roboto"/>
                </a:rPr>
                <a:t>incident</a:t>
              </a:r>
              <a:r>
                <a:rPr lang="pl-PL" sz="1000" dirty="0">
                  <a:latin typeface="Roboto"/>
                  <a:ea typeface="Roboto"/>
                  <a:cs typeface="Roboto"/>
                  <a:sym typeface="Roboto"/>
                </a:rPr>
                <a:t> to life...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0" name="Google Shape;1940;p58"/>
          <p:cNvGrpSpPr/>
          <p:nvPr/>
        </p:nvGrpSpPr>
        <p:grpSpPr>
          <a:xfrm>
            <a:off x="2944204" y="395250"/>
            <a:ext cx="3305700" cy="3483050"/>
            <a:chOff x="2944204" y="1189775"/>
            <a:chExt cx="3305700" cy="3483050"/>
          </a:xfrm>
        </p:grpSpPr>
        <p:sp>
          <p:nvSpPr>
            <p:cNvPr id="1941" name="Google Shape;1941;p5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Matrix</a:t>
              </a:r>
              <a:r>
                <a:rPr lang="pl-P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representation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2" name="Google Shape;1942;p5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200">
                  <a:latin typeface="Roboto"/>
                  <a:ea typeface="Roboto"/>
                  <a:cs typeface="Roboto"/>
                  <a:sym typeface="Roboto"/>
                </a:rPr>
                <a:t>tokenization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pl-PL" sz="1200">
                  <a:latin typeface="Roboto"/>
                  <a:ea typeface="Roboto"/>
                  <a:cs typeface="Roboto"/>
                  <a:sym typeface="Roboto"/>
                </a:rPr>
                <a:t>feature selection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43" name="Google Shape;19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50" y="2019800"/>
            <a:ext cx="2413225" cy="22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58"/>
          <p:cNvSpPr txBox="1"/>
          <p:nvPr/>
        </p:nvSpPr>
        <p:spPr>
          <a:xfrm>
            <a:off x="1490775" y="1711500"/>
            <a:ext cx="1547100" cy="172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Fellow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citizens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, I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am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again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called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upon by the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voice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of my country to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execute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Chief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Magistrate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occasion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5" name="Google Shape;1945;p58"/>
          <p:cNvSpPr txBox="1"/>
          <p:nvPr/>
        </p:nvSpPr>
        <p:spPr>
          <a:xfrm>
            <a:off x="319175" y="3327575"/>
            <a:ext cx="2069700" cy="151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was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perceived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, in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early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times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middle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course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America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remained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unlimited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submission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to a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foreign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 sz="1000" dirty="0" err="1">
                <a:latin typeface="Roboto"/>
                <a:ea typeface="Roboto"/>
                <a:cs typeface="Roboto"/>
                <a:sym typeface="Roboto"/>
              </a:rPr>
              <a:t>legislature</a:t>
            </a:r>
            <a:r>
              <a:rPr lang="pl-PL" sz="1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2" name="Google Shape;1952;p59"/>
          <p:cNvGraphicFramePr/>
          <p:nvPr/>
        </p:nvGraphicFramePr>
        <p:xfrm>
          <a:off x="296525" y="940875"/>
          <a:ext cx="2113450" cy="2598925"/>
        </p:xfrm>
        <a:graphic>
          <a:graphicData uri="http://schemas.openxmlformats.org/drawingml/2006/table">
            <a:tbl>
              <a:tblPr>
                <a:noFill/>
                <a:tableStyleId>{B5CA0C88-9431-414E-9C98-7EC1CE04B1EB}</a:tableStyleId>
              </a:tblPr>
              <a:tblGrid>
                <a:gridCol w="21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solidFill>
                            <a:srgbClr val="2571B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 functions</a:t>
                      </a:r>
                      <a:endParaRPr sz="1200">
                        <a:solidFill>
                          <a:srgbClr val="2571B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corpus_reshape()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corpus_sample()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corpus_segment()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corpus_subset()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corpus_trim()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3" name="Google Shape;1953;p59"/>
          <p:cNvGraphicFramePr/>
          <p:nvPr/>
        </p:nvGraphicFramePr>
        <p:xfrm>
          <a:off x="2409975" y="686963"/>
          <a:ext cx="2037675" cy="3451695"/>
        </p:xfrm>
        <a:graphic>
          <a:graphicData uri="http://schemas.openxmlformats.org/drawingml/2006/table">
            <a:tbl>
              <a:tblPr>
                <a:noFill/>
                <a:tableStyleId>{B5CA0C88-9431-414E-9C98-7EC1CE04B1EB}</a:tableStyleId>
              </a:tblPr>
              <a:tblGrid>
                <a:gridCol w="203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solidFill>
                            <a:srgbClr val="2571B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 functions</a:t>
                      </a:r>
                      <a:endParaRPr sz="1200">
                        <a:solidFill>
                          <a:srgbClr val="2571B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tokens_compound()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tokens_lookup()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tokens_select(), tokens_remove()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tokens_ngrams(), tokens_skipgrams()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tokens_tolower(), tokens_toupper()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tokens_wordstem()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4" name="Google Shape;1954;p59"/>
          <p:cNvGraphicFramePr/>
          <p:nvPr/>
        </p:nvGraphicFramePr>
        <p:xfrm>
          <a:off x="4447650" y="413550"/>
          <a:ext cx="2113450" cy="4205910"/>
        </p:xfrm>
        <a:graphic>
          <a:graphicData uri="http://schemas.openxmlformats.org/drawingml/2006/table">
            <a:tbl>
              <a:tblPr>
                <a:noFill/>
                <a:tableStyleId>{B5CA0C88-9431-414E-9C98-7EC1CE04B1EB}</a:tableStyleId>
              </a:tblPr>
              <a:tblGrid>
                <a:gridCol w="21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solidFill>
                            <a:srgbClr val="2571B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 functions</a:t>
                      </a:r>
                      <a:endParaRPr sz="1200">
                        <a:solidFill>
                          <a:srgbClr val="2571B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fcm()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dfm_group()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dfm_lookup()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dfm_sample()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dfm_select(), dfm_remove()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dfm_sort()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dfm_tolower()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dfm_trim()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dfm_weight()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dfm_wordstem()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955" name="Google Shape;1955;p59"/>
          <p:cNvGraphicFramePr/>
          <p:nvPr>
            <p:extLst>
              <p:ext uri="{D42A27DB-BD31-4B8C-83A1-F6EECF244321}">
                <p14:modId xmlns:p14="http://schemas.microsoft.com/office/powerpoint/2010/main" val="2079094760"/>
              </p:ext>
            </p:extLst>
          </p:nvPr>
        </p:nvGraphicFramePr>
        <p:xfrm>
          <a:off x="6561100" y="686963"/>
          <a:ext cx="2582900" cy="3657480"/>
        </p:xfrm>
        <a:graphic>
          <a:graphicData uri="http://schemas.openxmlformats.org/drawingml/2006/table">
            <a:tbl>
              <a:tblPr>
                <a:noFill/>
                <a:tableStyleId>{B5CA0C88-9431-414E-9C98-7EC1CE04B1EB}</a:tableStyleId>
              </a:tblPr>
              <a:tblGrid>
                <a:gridCol w="25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solidFill>
                            <a:srgbClr val="2571B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 stat/model/plot fns</a:t>
                      </a:r>
                      <a:endParaRPr sz="1200">
                        <a:solidFill>
                          <a:srgbClr val="6D9EEB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textmodel_ca()</a:t>
                      </a:r>
                      <a:b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textmodel_wordfish()</a:t>
                      </a:r>
                      <a:b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textmodel_wordscores()</a:t>
                      </a:r>
                      <a:b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textmodel_affinity()</a:t>
                      </a:r>
                      <a:b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textmodel_nb()</a:t>
                      </a:r>
                      <a:b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pl-PL" sz="12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textmodel_svm()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textstat_collocations()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textstat_dist()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textstat_keyness()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textstat_lexdiv()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textstat_readability()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textplot_scale1d()</a:t>
                      </a:r>
                      <a:endParaRPr sz="1200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 err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textplot_wordcloud</a:t>
                      </a:r>
                      <a:r>
                        <a:rPr lang="pl-PL" sz="1200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</a:t>
                      </a:r>
                      <a:endParaRPr sz="1200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 err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textplot_xray</a:t>
                      </a:r>
                      <a:r>
                        <a:rPr lang="pl-PL" sz="1200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</a:t>
                      </a:r>
                      <a:endParaRPr sz="1200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 err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textplot_keyness</a:t>
                      </a:r>
                      <a:r>
                        <a:rPr lang="pl-PL" sz="1200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</a:t>
                      </a:r>
                      <a:endParaRPr sz="1200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5250" marR="238125" marT="91425" marB="91425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0"/>
          <p:cNvSpPr txBox="1">
            <a:spLocks noGrp="1"/>
          </p:cNvSpPr>
          <p:nvPr>
            <p:ph type="title"/>
          </p:nvPr>
        </p:nvSpPr>
        <p:spPr>
          <a:xfrm>
            <a:off x="341625" y="940875"/>
            <a:ext cx="85884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library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"quanteda"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data(data_corpus_movies, package = 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"quanteda.corpora"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toks &lt;- tokens(data_corpus_movies, remove_punct = </a:t>
            </a:r>
            <a:r>
              <a:rPr lang="pl-PL" sz="13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remove_numbers = </a:t>
            </a:r>
            <a:r>
              <a:rPr lang="pl-PL" sz="13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l-PL" sz="13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%&gt;%</a:t>
            </a:r>
            <a:endParaRPr sz="13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tokens_remove(pattern = stopwords(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"en"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dfmat &lt;- dfm(toks, groups = 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"Sentiment"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textstat_keyness(dfmat, target = 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"pos"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measure = </a:t>
            </a:r>
            <a:r>
              <a:rPr lang="pl-PL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"chi2"</a:t>
            </a: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l-PL" sz="13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%&gt;%</a:t>
            </a:r>
            <a:endParaRPr sz="13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textplot_keyness()</a:t>
            </a: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2"/>
              </a:buClr>
              <a:buSzPts val="1700"/>
              <a:buFont typeface="Maven Pro"/>
              <a:buNone/>
            </a:pPr>
            <a:endParaRPr sz="1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1" name="Google Shape;196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25" y="232856"/>
            <a:ext cx="1083599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5" y="232850"/>
            <a:ext cx="1057069" cy="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psilon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ppsilon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anted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Macintosh PowerPoint</Application>
  <PresentationFormat>On-screen Show (16:9)</PresentationFormat>
  <Paragraphs>164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Maven Pro Medium</vt:lpstr>
      <vt:lpstr>Calibri</vt:lpstr>
      <vt:lpstr>Lato</vt:lpstr>
      <vt:lpstr>Arial</vt:lpstr>
      <vt:lpstr>Roboto Mono</vt:lpstr>
      <vt:lpstr>Maven Pro</vt:lpstr>
      <vt:lpstr>Maven Pro Black</vt:lpstr>
      <vt:lpstr>Roboto</vt:lpstr>
      <vt:lpstr>Motyw pakietu Office</vt:lpstr>
      <vt:lpstr>Appsilon Theme</vt:lpstr>
      <vt:lpstr>Appsilon Theme</vt:lpstr>
      <vt:lpstr>Quanteda</vt:lpstr>
      <vt:lpstr>Custom</vt:lpstr>
      <vt:lpstr>NLP models for the masses with the Quanteda package and a Shiny interface</vt:lpstr>
      <vt:lpstr>Kenneth Benoit Quanteda Corp / LSE</vt:lpstr>
      <vt:lpstr>Damian Rodziewicz Vice-president of the Board</vt:lpstr>
      <vt:lpstr>Agenda</vt:lpstr>
      <vt:lpstr>PowerPoint Presentation</vt:lpstr>
      <vt:lpstr>Introduction to the quanteda package</vt:lpstr>
      <vt:lpstr>PowerPoint Presentation</vt:lpstr>
      <vt:lpstr>PowerPoint Presentation</vt:lpstr>
      <vt:lpstr>library("quanteda")  data(data_corpus_movies, package = "quanteda.corpora")  toks &lt;- tokens(data_corpus_movies, remove_punct = TRUE, remove_numbers = TRUE) %&gt;%     tokens_remove(pattern = stopwords("en"))  dfmat &lt;- dfm(toks, groups = "Sentiment")  textstat_keyness(dfmat, target = "pos", measure = "chi2") %&gt;%     textplot_keyness() </vt:lpstr>
      <vt:lpstr>PowerPoint Presentation</vt:lpstr>
      <vt:lpstr>PowerPoint Presentation</vt:lpstr>
      <vt:lpstr> AIM: To reach non-programmer target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 iterations LAVERAGE OPEN SOURCE</vt:lpstr>
      <vt:lpstr>shiny.semantic SEMANTIC UI IN SHINY</vt:lpstr>
      <vt:lpstr>shiny.i18n INTERNATIONALIZATION</vt:lpstr>
      <vt:lpstr>shiny.router URL PARAMETRIZATION</vt:lpstr>
      <vt:lpstr>PowerPoint Presentation</vt:lpstr>
      <vt:lpstr>PowerPoint Presentation</vt:lpstr>
      <vt:lpstr>PowerPoint Presentation</vt:lpstr>
      <vt:lpstr>Resources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models for the masses with the Quanteda package and a Shiny interface</dc:title>
  <cp:lastModifiedBy>Damian Rodziewicz</cp:lastModifiedBy>
  <cp:revision>1</cp:revision>
  <dcterms:modified xsi:type="dcterms:W3CDTF">2019-09-28T04:52:37Z</dcterms:modified>
</cp:coreProperties>
</file>